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78" r:id="rId3"/>
    <p:sldId id="405" r:id="rId4"/>
    <p:sldId id="273" r:id="rId5"/>
    <p:sldId id="384" r:id="rId6"/>
    <p:sldId id="385" r:id="rId7"/>
    <p:sldId id="386" r:id="rId8"/>
    <p:sldId id="388" r:id="rId9"/>
    <p:sldId id="387" r:id="rId10"/>
    <p:sldId id="389" r:id="rId11"/>
    <p:sldId id="390" r:id="rId12"/>
    <p:sldId id="392" r:id="rId13"/>
    <p:sldId id="393" r:id="rId14"/>
    <p:sldId id="382" r:id="rId15"/>
    <p:sldId id="262" r:id="rId16"/>
    <p:sldId id="383" r:id="rId17"/>
    <p:sldId id="396" r:id="rId18"/>
    <p:sldId id="397" r:id="rId19"/>
    <p:sldId id="398" r:id="rId20"/>
    <p:sldId id="399" r:id="rId21"/>
    <p:sldId id="400" r:id="rId22"/>
    <p:sldId id="395" r:id="rId23"/>
    <p:sldId id="272" r:id="rId24"/>
    <p:sldId id="278" r:id="rId25"/>
    <p:sldId id="277" r:id="rId26"/>
    <p:sldId id="401" r:id="rId27"/>
    <p:sldId id="289" r:id="rId28"/>
    <p:sldId id="297" r:id="rId29"/>
    <p:sldId id="298" r:id="rId30"/>
    <p:sldId id="299" r:id="rId31"/>
    <p:sldId id="300" r:id="rId32"/>
    <p:sldId id="301" r:id="rId33"/>
    <p:sldId id="367" r:id="rId34"/>
    <p:sldId id="402" r:id="rId35"/>
    <p:sldId id="403" r:id="rId36"/>
    <p:sldId id="404" r:id="rId37"/>
    <p:sldId id="274" r:id="rId38"/>
    <p:sldId id="28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4" autoAdjust="0"/>
    <p:restoredTop sz="94660"/>
  </p:normalViewPr>
  <p:slideViewPr>
    <p:cSldViewPr snapToGrid="0">
      <p:cViewPr varScale="1">
        <p:scale>
          <a:sx n="62" d="100"/>
          <a:sy n="62" d="100"/>
        </p:scale>
        <p:origin x="7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e Han Lee" userId="7a121513-da12-4df5-b74a-6dc9ebecb86f" providerId="ADAL" clId="{F8E8B491-94D5-476D-A7EC-6CC92ED893D3}"/>
    <pc:docChg chg="undo custSel addSld modSld">
      <pc:chgData name="Sue Han Lee" userId="7a121513-da12-4df5-b74a-6dc9ebecb86f" providerId="ADAL" clId="{F8E8B491-94D5-476D-A7EC-6CC92ED893D3}" dt="2025-03-25T04:22:01.163" v="200"/>
      <pc:docMkLst>
        <pc:docMk/>
      </pc:docMkLst>
      <pc:sldChg chg="addSp delSp modSp">
        <pc:chgData name="Sue Han Lee" userId="7a121513-da12-4df5-b74a-6dc9ebecb86f" providerId="ADAL" clId="{F8E8B491-94D5-476D-A7EC-6CC92ED893D3}" dt="2025-03-02T14:11:00.537" v="46" actId="1076"/>
        <pc:sldMkLst>
          <pc:docMk/>
          <pc:sldMk cId="3433106092" sldId="382"/>
        </pc:sldMkLst>
        <pc:spChg chg="add mod">
          <ac:chgData name="Sue Han Lee" userId="7a121513-da12-4df5-b74a-6dc9ebecb86f" providerId="ADAL" clId="{F8E8B491-94D5-476D-A7EC-6CC92ED893D3}" dt="2025-03-02T14:10:13.672" v="37" actId="14100"/>
          <ac:spMkLst>
            <pc:docMk/>
            <pc:sldMk cId="3433106092" sldId="382"/>
            <ac:spMk id="9" creationId="{B1B9ADB4-46EB-4EFE-8DBC-3A84EF4796A8}"/>
          </ac:spMkLst>
        </pc:spChg>
        <pc:spChg chg="add mod">
          <ac:chgData name="Sue Han Lee" userId="7a121513-da12-4df5-b74a-6dc9ebecb86f" providerId="ADAL" clId="{F8E8B491-94D5-476D-A7EC-6CC92ED893D3}" dt="2025-03-02T14:11:00.537" v="46" actId="1076"/>
          <ac:spMkLst>
            <pc:docMk/>
            <pc:sldMk cId="3433106092" sldId="382"/>
            <ac:spMk id="10" creationId="{5C889AEA-87CC-4960-AB0A-E2B149678059}"/>
          </ac:spMkLst>
        </pc:spChg>
        <pc:picChg chg="add del mod">
          <ac:chgData name="Sue Han Lee" userId="7a121513-da12-4df5-b74a-6dc9ebecb86f" providerId="ADAL" clId="{F8E8B491-94D5-476D-A7EC-6CC92ED893D3}" dt="2025-03-02T14:05:09.974" v="4"/>
          <ac:picMkLst>
            <pc:docMk/>
            <pc:sldMk cId="3433106092" sldId="382"/>
            <ac:picMk id="4" creationId="{25553F46-208A-418C-9C21-DA20971332D5}"/>
          </ac:picMkLst>
        </pc:picChg>
        <pc:picChg chg="mod">
          <ac:chgData name="Sue Han Lee" userId="7a121513-da12-4df5-b74a-6dc9ebecb86f" providerId="ADAL" clId="{F8E8B491-94D5-476D-A7EC-6CC92ED893D3}" dt="2025-03-02T14:07:31.755" v="15" actId="1076"/>
          <ac:picMkLst>
            <pc:docMk/>
            <pc:sldMk cId="3433106092" sldId="382"/>
            <ac:picMk id="6" creationId="{CFEB5692-0D7B-40C6-BE91-1399DA3E8215}"/>
          </ac:picMkLst>
        </pc:picChg>
        <pc:picChg chg="add del mod">
          <ac:chgData name="Sue Han Lee" userId="7a121513-da12-4df5-b74a-6dc9ebecb86f" providerId="ADAL" clId="{F8E8B491-94D5-476D-A7EC-6CC92ED893D3}" dt="2025-03-02T14:07:23.702" v="11" actId="478"/>
          <ac:picMkLst>
            <pc:docMk/>
            <pc:sldMk cId="3433106092" sldId="382"/>
            <ac:picMk id="7" creationId="{775890E1-AD90-4BF9-8AFF-36A8F181E587}"/>
          </ac:picMkLst>
        </pc:picChg>
        <pc:picChg chg="add mod">
          <ac:chgData name="Sue Han Lee" userId="7a121513-da12-4df5-b74a-6dc9ebecb86f" providerId="ADAL" clId="{F8E8B491-94D5-476D-A7EC-6CC92ED893D3}" dt="2025-03-02T14:07:47.252" v="18" actId="1076"/>
          <ac:picMkLst>
            <pc:docMk/>
            <pc:sldMk cId="3433106092" sldId="382"/>
            <ac:picMk id="8" creationId="{274EE896-B9D1-4AA7-9110-7076E06606BC}"/>
          </ac:picMkLst>
        </pc:picChg>
      </pc:sldChg>
      <pc:sldChg chg="modSp">
        <pc:chgData name="Sue Han Lee" userId="7a121513-da12-4df5-b74a-6dc9ebecb86f" providerId="ADAL" clId="{F8E8B491-94D5-476D-A7EC-6CC92ED893D3}" dt="2025-03-02T14:05:20.643" v="6" actId="1076"/>
        <pc:sldMkLst>
          <pc:docMk/>
          <pc:sldMk cId="3515986849" sldId="390"/>
        </pc:sldMkLst>
        <pc:picChg chg="mod">
          <ac:chgData name="Sue Han Lee" userId="7a121513-da12-4df5-b74a-6dc9ebecb86f" providerId="ADAL" clId="{F8E8B491-94D5-476D-A7EC-6CC92ED893D3}" dt="2025-03-02T14:05:20.643" v="6" actId="1076"/>
          <ac:picMkLst>
            <pc:docMk/>
            <pc:sldMk cId="3515986849" sldId="390"/>
            <ac:picMk id="4" creationId="{A8F9ADA6-8DDA-407E-AA84-0C16053BEB99}"/>
          </ac:picMkLst>
        </pc:picChg>
      </pc:sldChg>
      <pc:sldChg chg="addSp delSp modSp add">
        <pc:chgData name="Sue Han Lee" userId="7a121513-da12-4df5-b74a-6dc9ebecb86f" providerId="ADAL" clId="{F8E8B491-94D5-476D-A7EC-6CC92ED893D3}" dt="2025-03-25T04:22:01.163" v="200"/>
        <pc:sldMkLst>
          <pc:docMk/>
          <pc:sldMk cId="1743652590" sldId="405"/>
        </pc:sldMkLst>
        <pc:spChg chg="mod">
          <ac:chgData name="Sue Han Lee" userId="7a121513-da12-4df5-b74a-6dc9ebecb86f" providerId="ADAL" clId="{F8E8B491-94D5-476D-A7EC-6CC92ED893D3}" dt="2025-03-25T04:20:22.030" v="194" actId="1076"/>
          <ac:spMkLst>
            <pc:docMk/>
            <pc:sldMk cId="1743652590" sldId="405"/>
            <ac:spMk id="2" creationId="{209391C1-AFFC-40AD-AF89-96F29B62BCD5}"/>
          </ac:spMkLst>
        </pc:spChg>
        <pc:spChg chg="del mod">
          <ac:chgData name="Sue Han Lee" userId="7a121513-da12-4df5-b74a-6dc9ebecb86f" providerId="ADAL" clId="{F8E8B491-94D5-476D-A7EC-6CC92ED893D3}" dt="2025-03-25T04:20:32.240" v="198" actId="478"/>
          <ac:spMkLst>
            <pc:docMk/>
            <pc:sldMk cId="1743652590" sldId="405"/>
            <ac:spMk id="3" creationId="{39938BA3-734C-4083-B7C0-BEE457F0090F}"/>
          </ac:spMkLst>
        </pc:spChg>
        <pc:picChg chg="add mod modCrop">
          <ac:chgData name="Sue Han Lee" userId="7a121513-da12-4df5-b74a-6dc9ebecb86f" providerId="ADAL" clId="{F8E8B491-94D5-476D-A7EC-6CC92ED893D3}" dt="2025-03-25T04:22:01.163" v="200"/>
          <ac:picMkLst>
            <pc:docMk/>
            <pc:sldMk cId="1743652590" sldId="405"/>
            <ac:picMk id="4" creationId="{E305EE11-6D6D-408E-A1E1-9DCB1A1F138D}"/>
          </ac:picMkLst>
        </pc:picChg>
      </pc:sldChg>
    </pc:docChg>
  </pc:docChgLst>
  <pc:docChgLst>
    <pc:chgData name="Sue Han Lee" userId="7a121513-da12-4df5-b74a-6dc9ebecb86f" providerId="ADAL" clId="{98E069C4-B251-4E0E-80C9-70FB33163DC8}"/>
    <pc:docChg chg="undo custSel addSld delSld modSld">
      <pc:chgData name="Sue Han Lee" userId="7a121513-da12-4df5-b74a-6dc9ebecb86f" providerId="ADAL" clId="{98E069C4-B251-4E0E-80C9-70FB33163DC8}" dt="2025-01-16T10:49:55.215" v="247" actId="14100"/>
      <pc:docMkLst>
        <pc:docMk/>
      </pc:docMkLst>
      <pc:sldChg chg="addSp delSp modSp">
        <pc:chgData name="Sue Han Lee" userId="7a121513-da12-4df5-b74a-6dc9ebecb86f" providerId="ADAL" clId="{98E069C4-B251-4E0E-80C9-70FB33163DC8}" dt="2025-01-16T10:42:46.227" v="126"/>
        <pc:sldMkLst>
          <pc:docMk/>
          <pc:sldMk cId="3306980475" sldId="256"/>
        </pc:sldMkLst>
        <pc:spChg chg="del mod">
          <ac:chgData name="Sue Han Lee" userId="7a121513-da12-4df5-b74a-6dc9ebecb86f" providerId="ADAL" clId="{98E069C4-B251-4E0E-80C9-70FB33163DC8}" dt="2025-01-16T10:42:35.271" v="120" actId="478"/>
          <ac:spMkLst>
            <pc:docMk/>
            <pc:sldMk cId="3306980475" sldId="256"/>
            <ac:spMk id="2" creationId="{122BEA63-CD8A-40E4-7FE0-6E7D0C44833F}"/>
          </ac:spMkLst>
        </pc:spChg>
        <pc:spChg chg="add del mod">
          <ac:chgData name="Sue Han Lee" userId="7a121513-da12-4df5-b74a-6dc9ebecb86f" providerId="ADAL" clId="{98E069C4-B251-4E0E-80C9-70FB33163DC8}" dt="2025-01-16T10:42:38.877" v="123" actId="478"/>
          <ac:spMkLst>
            <pc:docMk/>
            <pc:sldMk cId="3306980475" sldId="256"/>
            <ac:spMk id="5" creationId="{13186F8C-DCBC-4589-9C32-C1BEEDA64E6B}"/>
          </ac:spMkLst>
        </pc:spChg>
        <pc:spChg chg="add del">
          <ac:chgData name="Sue Han Lee" userId="7a121513-da12-4df5-b74a-6dc9ebecb86f" providerId="ADAL" clId="{98E069C4-B251-4E0E-80C9-70FB33163DC8}" dt="2025-01-16T10:42:37.435" v="122"/>
          <ac:spMkLst>
            <pc:docMk/>
            <pc:sldMk cId="3306980475" sldId="256"/>
            <ac:spMk id="6" creationId="{6F3B77FA-1DD9-4A4B-9E5F-FF1C169645D3}"/>
          </ac:spMkLst>
        </pc:spChg>
        <pc:spChg chg="add mod">
          <ac:chgData name="Sue Han Lee" userId="7a121513-da12-4df5-b74a-6dc9ebecb86f" providerId="ADAL" clId="{98E069C4-B251-4E0E-80C9-70FB33163DC8}" dt="2025-01-16T10:42:40.625" v="125" actId="20577"/>
          <ac:spMkLst>
            <pc:docMk/>
            <pc:sldMk cId="3306980475" sldId="256"/>
            <ac:spMk id="7" creationId="{A3C7F91B-BE86-43FA-B289-BC67A13F5D73}"/>
          </ac:spMkLst>
        </pc:spChg>
        <pc:spChg chg="add">
          <ac:chgData name="Sue Han Lee" userId="7a121513-da12-4df5-b74a-6dc9ebecb86f" providerId="ADAL" clId="{98E069C4-B251-4E0E-80C9-70FB33163DC8}" dt="2025-01-16T10:42:46.227" v="126"/>
          <ac:spMkLst>
            <pc:docMk/>
            <pc:sldMk cId="3306980475" sldId="256"/>
            <ac:spMk id="8" creationId="{9D81F948-1EC6-428B-8076-1AFC15DA15D2}"/>
          </ac:spMkLst>
        </pc:spChg>
      </pc:sldChg>
      <pc:sldChg chg="add del">
        <pc:chgData name="Sue Han Lee" userId="7a121513-da12-4df5-b74a-6dc9ebecb86f" providerId="ADAL" clId="{98E069C4-B251-4E0E-80C9-70FB33163DC8}" dt="2025-01-16T10:37:20.782" v="109"/>
        <pc:sldMkLst>
          <pc:docMk/>
          <pc:sldMk cId="2948144869" sldId="262"/>
        </pc:sldMkLst>
      </pc:sldChg>
      <pc:sldChg chg="add del">
        <pc:chgData name="Sue Han Lee" userId="7a121513-da12-4df5-b74a-6dc9ebecb86f" providerId="ADAL" clId="{98E069C4-B251-4E0E-80C9-70FB33163DC8}" dt="2025-01-16T10:37:20.782" v="109"/>
        <pc:sldMkLst>
          <pc:docMk/>
          <pc:sldMk cId="1548389961" sldId="272"/>
        </pc:sldMkLst>
      </pc:sldChg>
      <pc:sldChg chg="add del">
        <pc:chgData name="Sue Han Lee" userId="7a121513-da12-4df5-b74a-6dc9ebecb86f" providerId="ADAL" clId="{98E069C4-B251-4E0E-80C9-70FB33163DC8}" dt="2025-01-16T10:37:20.782" v="109"/>
        <pc:sldMkLst>
          <pc:docMk/>
          <pc:sldMk cId="2602467490" sldId="273"/>
        </pc:sldMkLst>
      </pc:sldChg>
      <pc:sldChg chg="addSp modSp">
        <pc:chgData name="Sue Han Lee" userId="7a121513-da12-4df5-b74a-6dc9ebecb86f" providerId="ADAL" clId="{98E069C4-B251-4E0E-80C9-70FB33163DC8}" dt="2025-01-16T10:19:12.690" v="108" actId="20577"/>
        <pc:sldMkLst>
          <pc:docMk/>
          <pc:sldMk cId="204752719" sldId="274"/>
        </pc:sldMkLst>
        <pc:spChg chg="mod">
          <ac:chgData name="Sue Han Lee" userId="7a121513-da12-4df5-b74a-6dc9ebecb86f" providerId="ADAL" clId="{98E069C4-B251-4E0E-80C9-70FB33163DC8}" dt="2025-01-16T10:19:12.690" v="108" actId="20577"/>
          <ac:spMkLst>
            <pc:docMk/>
            <pc:sldMk cId="204752719" sldId="274"/>
            <ac:spMk id="2" creationId="{736DAB95-B96F-CB92-FBFB-AF837394A2C8}"/>
          </ac:spMkLst>
        </pc:spChg>
        <pc:picChg chg="mod">
          <ac:chgData name="Sue Han Lee" userId="7a121513-da12-4df5-b74a-6dc9ebecb86f" providerId="ADAL" clId="{98E069C4-B251-4E0E-80C9-70FB33163DC8}" dt="2025-01-16T10:18:20.154" v="104" actId="1076"/>
          <ac:picMkLst>
            <pc:docMk/>
            <pc:sldMk cId="204752719" sldId="274"/>
            <ac:picMk id="4" creationId="{F6D70E1C-AED1-E5F9-3C8A-A5073B9707B0}"/>
          </ac:picMkLst>
        </pc:picChg>
        <pc:picChg chg="mod">
          <ac:chgData name="Sue Han Lee" userId="7a121513-da12-4df5-b74a-6dc9ebecb86f" providerId="ADAL" clId="{98E069C4-B251-4E0E-80C9-70FB33163DC8}" dt="2025-01-16T10:18:15.002" v="102" actId="1076"/>
          <ac:picMkLst>
            <pc:docMk/>
            <pc:sldMk cId="204752719" sldId="274"/>
            <ac:picMk id="6" creationId="{6A6B46C8-1CFC-EA0B-9F3F-4CA63477F0A1}"/>
          </ac:picMkLst>
        </pc:picChg>
        <pc:picChg chg="add">
          <ac:chgData name="Sue Han Lee" userId="7a121513-da12-4df5-b74a-6dc9ebecb86f" providerId="ADAL" clId="{98E069C4-B251-4E0E-80C9-70FB33163DC8}" dt="2025-01-16T10:18:09.472" v="99"/>
          <ac:picMkLst>
            <pc:docMk/>
            <pc:sldMk cId="204752719" sldId="274"/>
            <ac:picMk id="7" creationId="{6BAB6788-48E5-45CC-ADA0-EB37CE10DE6B}"/>
          </ac:picMkLst>
        </pc:picChg>
        <pc:picChg chg="mod">
          <ac:chgData name="Sue Han Lee" userId="7a121513-da12-4df5-b74a-6dc9ebecb86f" providerId="ADAL" clId="{98E069C4-B251-4E0E-80C9-70FB33163DC8}" dt="2025-01-16T10:18:16.646" v="103" actId="1076"/>
          <ac:picMkLst>
            <pc:docMk/>
            <pc:sldMk cId="204752719" sldId="274"/>
            <ac:picMk id="8" creationId="{00E842BD-E59E-AA5F-084B-D002838EC406}"/>
          </ac:picMkLst>
        </pc:picChg>
      </pc:sldChg>
      <pc:sldChg chg="add del">
        <pc:chgData name="Sue Han Lee" userId="7a121513-da12-4df5-b74a-6dc9ebecb86f" providerId="ADAL" clId="{98E069C4-B251-4E0E-80C9-70FB33163DC8}" dt="2025-01-16T10:37:20.782" v="109"/>
        <pc:sldMkLst>
          <pc:docMk/>
          <pc:sldMk cId="3839098637" sldId="277"/>
        </pc:sldMkLst>
      </pc:sldChg>
      <pc:sldChg chg="add del">
        <pc:chgData name="Sue Han Lee" userId="7a121513-da12-4df5-b74a-6dc9ebecb86f" providerId="ADAL" clId="{98E069C4-B251-4E0E-80C9-70FB33163DC8}" dt="2025-01-16T10:37:20.782" v="109"/>
        <pc:sldMkLst>
          <pc:docMk/>
          <pc:sldMk cId="2651286418" sldId="278"/>
        </pc:sldMkLst>
      </pc:sldChg>
      <pc:sldChg chg="addSp delSp modSp">
        <pc:chgData name="Sue Han Lee" userId="7a121513-da12-4df5-b74a-6dc9ebecb86f" providerId="ADAL" clId="{98E069C4-B251-4E0E-80C9-70FB33163DC8}" dt="2025-01-16T10:16:30.744" v="98"/>
        <pc:sldMkLst>
          <pc:docMk/>
          <pc:sldMk cId="4019287120" sldId="281"/>
        </pc:sldMkLst>
        <pc:spChg chg="del">
          <ac:chgData name="Sue Han Lee" userId="7a121513-da12-4df5-b74a-6dc9ebecb86f" providerId="ADAL" clId="{98E069C4-B251-4E0E-80C9-70FB33163DC8}" dt="2025-01-16T10:16:28.637" v="96" actId="478"/>
          <ac:spMkLst>
            <pc:docMk/>
            <pc:sldMk cId="4019287120" sldId="281"/>
            <ac:spMk id="2" creationId="{122BEA63-CD8A-40E4-7FE0-6E7D0C44833F}"/>
          </ac:spMkLst>
        </pc:spChg>
        <pc:spChg chg="add del mod">
          <ac:chgData name="Sue Han Lee" userId="7a121513-da12-4df5-b74a-6dc9ebecb86f" providerId="ADAL" clId="{98E069C4-B251-4E0E-80C9-70FB33163DC8}" dt="2025-01-16T10:16:30.395" v="97" actId="478"/>
          <ac:spMkLst>
            <pc:docMk/>
            <pc:sldMk cId="4019287120" sldId="281"/>
            <ac:spMk id="4" creationId="{1CBCBF5F-4FB3-407C-9DD5-99F759F9B1D6}"/>
          </ac:spMkLst>
        </pc:spChg>
        <pc:spChg chg="add">
          <ac:chgData name="Sue Han Lee" userId="7a121513-da12-4df5-b74a-6dc9ebecb86f" providerId="ADAL" clId="{98E069C4-B251-4E0E-80C9-70FB33163DC8}" dt="2025-01-16T10:16:30.744" v="98"/>
          <ac:spMkLst>
            <pc:docMk/>
            <pc:sldMk cId="4019287120" sldId="281"/>
            <ac:spMk id="5" creationId="{FA4DAFED-A995-46C2-BEBE-D229A6BDDD6E}"/>
          </ac:spMkLst>
        </pc:spChg>
      </pc:sldChg>
      <pc:sldChg chg="addSp modSp add del">
        <pc:chgData name="Sue Han Lee" userId="7a121513-da12-4df5-b74a-6dc9ebecb86f" providerId="ADAL" clId="{98E069C4-B251-4E0E-80C9-70FB33163DC8}" dt="2025-01-16T10:11:07.901" v="29" actId="1076"/>
        <pc:sldMkLst>
          <pc:docMk/>
          <pc:sldMk cId="1268513129" sldId="289"/>
        </pc:sldMkLst>
        <pc:spChg chg="mod">
          <ac:chgData name="Sue Han Lee" userId="7a121513-da12-4df5-b74a-6dc9ebecb86f" providerId="ADAL" clId="{98E069C4-B251-4E0E-80C9-70FB33163DC8}" dt="2025-01-16T10:11:05.847" v="28" actId="1076"/>
          <ac:spMkLst>
            <pc:docMk/>
            <pc:sldMk cId="1268513129" sldId="289"/>
            <ac:spMk id="2" creationId="{736DAB95-B96F-CB92-FBFB-AF837394A2C8}"/>
          </ac:spMkLst>
        </pc:spChg>
        <pc:spChg chg="mod">
          <ac:chgData name="Sue Han Lee" userId="7a121513-da12-4df5-b74a-6dc9ebecb86f" providerId="ADAL" clId="{98E069C4-B251-4E0E-80C9-70FB33163DC8}" dt="2025-01-16T10:11:07.901" v="29" actId="1076"/>
          <ac:spMkLst>
            <pc:docMk/>
            <pc:sldMk cId="1268513129" sldId="289"/>
            <ac:spMk id="3" creationId="{2A7996E5-78AC-478A-8E84-BFCECD860C87}"/>
          </ac:spMkLst>
        </pc:spChg>
        <pc:picChg chg="add">
          <ac:chgData name="Sue Han Lee" userId="7a121513-da12-4df5-b74a-6dc9ebecb86f" providerId="ADAL" clId="{98E069C4-B251-4E0E-80C9-70FB33163DC8}" dt="2025-01-16T10:11:02.242" v="27"/>
          <ac:picMkLst>
            <pc:docMk/>
            <pc:sldMk cId="1268513129" sldId="289"/>
            <ac:picMk id="4" creationId="{04E39A28-73BE-4C6E-ACED-33F596C397FA}"/>
          </ac:picMkLst>
        </pc:picChg>
      </pc:sldChg>
      <pc:sldChg chg="addSp modSp add">
        <pc:chgData name="Sue Han Lee" userId="7a121513-da12-4df5-b74a-6dc9ebecb86f" providerId="ADAL" clId="{98E069C4-B251-4E0E-80C9-70FB33163DC8}" dt="2025-01-16T10:11:22.226" v="32" actId="1076"/>
        <pc:sldMkLst>
          <pc:docMk/>
          <pc:sldMk cId="1169016932" sldId="297"/>
        </pc:sldMkLst>
        <pc:spChg chg="mod">
          <ac:chgData name="Sue Han Lee" userId="7a121513-da12-4df5-b74a-6dc9ebecb86f" providerId="ADAL" clId="{98E069C4-B251-4E0E-80C9-70FB33163DC8}" dt="2025-01-16T10:11:17.043" v="31" actId="1076"/>
          <ac:spMkLst>
            <pc:docMk/>
            <pc:sldMk cId="1169016932" sldId="297"/>
            <ac:spMk id="2" creationId="{736DAB95-B96F-CB92-FBFB-AF837394A2C8}"/>
          </ac:spMkLst>
        </pc:spChg>
        <pc:spChg chg="mod">
          <ac:chgData name="Sue Han Lee" userId="7a121513-da12-4df5-b74a-6dc9ebecb86f" providerId="ADAL" clId="{98E069C4-B251-4E0E-80C9-70FB33163DC8}" dt="2025-01-16T10:11:22.226" v="32" actId="1076"/>
          <ac:spMkLst>
            <pc:docMk/>
            <pc:sldMk cId="1169016932" sldId="297"/>
            <ac:spMk id="3" creationId="{091487A7-92AA-A660-0957-E3C6954112A5}"/>
          </ac:spMkLst>
        </pc:spChg>
        <pc:spChg chg="mod">
          <ac:chgData name="Sue Han Lee" userId="7a121513-da12-4df5-b74a-6dc9ebecb86f" providerId="ADAL" clId="{98E069C4-B251-4E0E-80C9-70FB33163DC8}" dt="2025-01-16T10:11:22.226" v="32" actId="1076"/>
          <ac:spMkLst>
            <pc:docMk/>
            <pc:sldMk cId="1169016932" sldId="297"/>
            <ac:spMk id="4" creationId="{493FC440-04BB-4B64-E557-765295767073}"/>
          </ac:spMkLst>
        </pc:spChg>
        <pc:spChg chg="mod">
          <ac:chgData name="Sue Han Lee" userId="7a121513-da12-4df5-b74a-6dc9ebecb86f" providerId="ADAL" clId="{98E069C4-B251-4E0E-80C9-70FB33163DC8}" dt="2025-01-16T10:11:22.226" v="32" actId="1076"/>
          <ac:spMkLst>
            <pc:docMk/>
            <pc:sldMk cId="1169016932" sldId="297"/>
            <ac:spMk id="5" creationId="{635828A9-BC8B-BCA8-4B78-021FC0889D34}"/>
          </ac:spMkLst>
        </pc:spChg>
        <pc:spChg chg="mod">
          <ac:chgData name="Sue Han Lee" userId="7a121513-da12-4df5-b74a-6dc9ebecb86f" providerId="ADAL" clId="{98E069C4-B251-4E0E-80C9-70FB33163DC8}" dt="2025-01-16T10:11:22.226" v="32" actId="1076"/>
          <ac:spMkLst>
            <pc:docMk/>
            <pc:sldMk cId="1169016932" sldId="297"/>
            <ac:spMk id="6" creationId="{FE5E3F2C-8FD9-E84F-B67E-7BFCD6D9BCAC}"/>
          </ac:spMkLst>
        </pc:spChg>
        <pc:spChg chg="mod">
          <ac:chgData name="Sue Han Lee" userId="7a121513-da12-4df5-b74a-6dc9ebecb86f" providerId="ADAL" clId="{98E069C4-B251-4E0E-80C9-70FB33163DC8}" dt="2025-01-16T10:11:22.226" v="32" actId="1076"/>
          <ac:spMkLst>
            <pc:docMk/>
            <pc:sldMk cId="1169016932" sldId="297"/>
            <ac:spMk id="7" creationId="{27EBD422-1C10-4FF3-231D-81B9875C697F}"/>
          </ac:spMkLst>
        </pc:spChg>
        <pc:spChg chg="mod">
          <ac:chgData name="Sue Han Lee" userId="7a121513-da12-4df5-b74a-6dc9ebecb86f" providerId="ADAL" clId="{98E069C4-B251-4E0E-80C9-70FB33163DC8}" dt="2025-01-16T10:11:22.226" v="32" actId="1076"/>
          <ac:spMkLst>
            <pc:docMk/>
            <pc:sldMk cId="1169016932" sldId="297"/>
            <ac:spMk id="9" creationId="{6E0006F4-949A-F092-DB23-3F8B59500887}"/>
          </ac:spMkLst>
        </pc:spChg>
        <pc:spChg chg="mod">
          <ac:chgData name="Sue Han Lee" userId="7a121513-da12-4df5-b74a-6dc9ebecb86f" providerId="ADAL" clId="{98E069C4-B251-4E0E-80C9-70FB33163DC8}" dt="2025-01-16T10:11:22.226" v="32" actId="1076"/>
          <ac:spMkLst>
            <pc:docMk/>
            <pc:sldMk cId="1169016932" sldId="297"/>
            <ac:spMk id="13" creationId="{82413D38-ECA1-1F79-E62D-6ED24235F1AC}"/>
          </ac:spMkLst>
        </pc:spChg>
        <pc:spChg chg="mod">
          <ac:chgData name="Sue Han Lee" userId="7a121513-da12-4df5-b74a-6dc9ebecb86f" providerId="ADAL" clId="{98E069C4-B251-4E0E-80C9-70FB33163DC8}" dt="2025-01-16T10:11:22.226" v="32" actId="1076"/>
          <ac:spMkLst>
            <pc:docMk/>
            <pc:sldMk cId="1169016932" sldId="297"/>
            <ac:spMk id="22" creationId="{BDEA31BF-29AF-0C1D-9746-1ACBF73D85A2}"/>
          </ac:spMkLst>
        </pc:spChg>
        <pc:spChg chg="mod">
          <ac:chgData name="Sue Han Lee" userId="7a121513-da12-4df5-b74a-6dc9ebecb86f" providerId="ADAL" clId="{98E069C4-B251-4E0E-80C9-70FB33163DC8}" dt="2025-01-16T10:11:22.226" v="32" actId="1076"/>
          <ac:spMkLst>
            <pc:docMk/>
            <pc:sldMk cId="1169016932" sldId="297"/>
            <ac:spMk id="24" creationId="{95CE7F9A-CA13-E808-94D8-3C9854DC8646}"/>
          </ac:spMkLst>
        </pc:spChg>
        <pc:spChg chg="mod">
          <ac:chgData name="Sue Han Lee" userId="7a121513-da12-4df5-b74a-6dc9ebecb86f" providerId="ADAL" clId="{98E069C4-B251-4E0E-80C9-70FB33163DC8}" dt="2025-01-16T10:11:22.226" v="32" actId="1076"/>
          <ac:spMkLst>
            <pc:docMk/>
            <pc:sldMk cId="1169016932" sldId="297"/>
            <ac:spMk id="25" creationId="{82523676-3817-8719-9A17-FF49A7143EE4}"/>
          </ac:spMkLst>
        </pc:spChg>
        <pc:spChg chg="mod">
          <ac:chgData name="Sue Han Lee" userId="7a121513-da12-4df5-b74a-6dc9ebecb86f" providerId="ADAL" clId="{98E069C4-B251-4E0E-80C9-70FB33163DC8}" dt="2025-01-16T10:11:22.226" v="32" actId="1076"/>
          <ac:spMkLst>
            <pc:docMk/>
            <pc:sldMk cId="1169016932" sldId="297"/>
            <ac:spMk id="26" creationId="{5209DC16-9726-F7C6-143B-40EF13C0A800}"/>
          </ac:spMkLst>
        </pc:spChg>
        <pc:picChg chg="add">
          <ac:chgData name="Sue Han Lee" userId="7a121513-da12-4df5-b74a-6dc9ebecb86f" providerId="ADAL" clId="{98E069C4-B251-4E0E-80C9-70FB33163DC8}" dt="2025-01-16T10:11:13.368" v="30"/>
          <ac:picMkLst>
            <pc:docMk/>
            <pc:sldMk cId="1169016932" sldId="297"/>
            <ac:picMk id="14" creationId="{D4D66961-EDDA-4E31-8869-F980E66C9B15}"/>
          </ac:picMkLst>
        </pc:picChg>
      </pc:sldChg>
      <pc:sldChg chg="addSp modSp add">
        <pc:chgData name="Sue Han Lee" userId="7a121513-da12-4df5-b74a-6dc9ebecb86f" providerId="ADAL" clId="{98E069C4-B251-4E0E-80C9-70FB33163DC8}" dt="2025-01-16T10:11:34.985" v="36" actId="1076"/>
        <pc:sldMkLst>
          <pc:docMk/>
          <pc:sldMk cId="3108376423" sldId="298"/>
        </pc:sldMkLst>
        <pc:spChg chg="mod">
          <ac:chgData name="Sue Han Lee" userId="7a121513-da12-4df5-b74a-6dc9ebecb86f" providerId="ADAL" clId="{98E069C4-B251-4E0E-80C9-70FB33163DC8}" dt="2025-01-16T10:11:34.985" v="36" actId="1076"/>
          <ac:spMkLst>
            <pc:docMk/>
            <pc:sldMk cId="3108376423" sldId="298"/>
            <ac:spMk id="2" creationId="{736DAB95-B96F-CB92-FBFB-AF837394A2C8}"/>
          </ac:spMkLst>
        </pc:spChg>
        <pc:picChg chg="add">
          <ac:chgData name="Sue Han Lee" userId="7a121513-da12-4df5-b74a-6dc9ebecb86f" providerId="ADAL" clId="{98E069C4-B251-4E0E-80C9-70FB33163DC8}" dt="2025-01-16T10:11:28.196" v="34"/>
          <ac:picMkLst>
            <pc:docMk/>
            <pc:sldMk cId="3108376423" sldId="298"/>
            <ac:picMk id="4" creationId="{D0332BE2-3838-4C86-9A1E-AE69D4A72217}"/>
          </ac:picMkLst>
        </pc:picChg>
        <pc:picChg chg="mod">
          <ac:chgData name="Sue Han Lee" userId="7a121513-da12-4df5-b74a-6dc9ebecb86f" providerId="ADAL" clId="{98E069C4-B251-4E0E-80C9-70FB33163DC8}" dt="2025-01-16T10:11:32.802" v="35" actId="1076"/>
          <ac:picMkLst>
            <pc:docMk/>
            <pc:sldMk cId="3108376423" sldId="298"/>
            <ac:picMk id="2050" creationId="{063D43D2-4BE3-D85A-1F69-62A8BD5779C8}"/>
          </ac:picMkLst>
        </pc:picChg>
      </pc:sldChg>
      <pc:sldChg chg="addSp modSp add">
        <pc:chgData name="Sue Han Lee" userId="7a121513-da12-4df5-b74a-6dc9ebecb86f" providerId="ADAL" clId="{98E069C4-B251-4E0E-80C9-70FB33163DC8}" dt="2025-01-16T10:11:46.984" v="41" actId="1076"/>
        <pc:sldMkLst>
          <pc:docMk/>
          <pc:sldMk cId="1533164756" sldId="299"/>
        </pc:sldMkLst>
        <pc:spChg chg="mod">
          <ac:chgData name="Sue Han Lee" userId="7a121513-da12-4df5-b74a-6dc9ebecb86f" providerId="ADAL" clId="{98E069C4-B251-4E0E-80C9-70FB33163DC8}" dt="2025-01-16T10:11:38.488" v="38" actId="1076"/>
          <ac:spMkLst>
            <pc:docMk/>
            <pc:sldMk cId="1533164756" sldId="299"/>
            <ac:spMk id="2" creationId="{736DAB95-B96F-CB92-FBFB-AF837394A2C8}"/>
          </ac:spMkLst>
        </pc:spChg>
        <pc:spChg chg="mod">
          <ac:chgData name="Sue Han Lee" userId="7a121513-da12-4df5-b74a-6dc9ebecb86f" providerId="ADAL" clId="{98E069C4-B251-4E0E-80C9-70FB33163DC8}" dt="2025-01-16T10:11:44.111" v="40" actId="1076"/>
          <ac:spMkLst>
            <pc:docMk/>
            <pc:sldMk cId="1533164756" sldId="299"/>
            <ac:spMk id="3" creationId="{C574072E-8E62-1B08-8095-A8D9D2B72CA1}"/>
          </ac:spMkLst>
        </pc:spChg>
        <pc:spChg chg="mod">
          <ac:chgData name="Sue Han Lee" userId="7a121513-da12-4df5-b74a-6dc9ebecb86f" providerId="ADAL" clId="{98E069C4-B251-4E0E-80C9-70FB33163DC8}" dt="2025-01-16T10:11:46.984" v="41" actId="1076"/>
          <ac:spMkLst>
            <pc:docMk/>
            <pc:sldMk cId="1533164756" sldId="299"/>
            <ac:spMk id="4" creationId="{7DE99F50-3FD5-47A2-7F3A-24E162182147}"/>
          </ac:spMkLst>
        </pc:spChg>
        <pc:picChg chg="add">
          <ac:chgData name="Sue Han Lee" userId="7a121513-da12-4df5-b74a-6dc9ebecb86f" providerId="ADAL" clId="{98E069C4-B251-4E0E-80C9-70FB33163DC8}" dt="2025-01-16T10:11:36.115" v="37"/>
          <ac:picMkLst>
            <pc:docMk/>
            <pc:sldMk cId="1533164756" sldId="299"/>
            <ac:picMk id="6" creationId="{A748F4F9-41C8-4009-8C83-9D2D7ADB848E}"/>
          </ac:picMkLst>
        </pc:picChg>
        <pc:picChg chg="mod">
          <ac:chgData name="Sue Han Lee" userId="7a121513-da12-4df5-b74a-6dc9ebecb86f" providerId="ADAL" clId="{98E069C4-B251-4E0E-80C9-70FB33163DC8}" dt="2025-01-16T10:11:42.103" v="39" actId="1076"/>
          <ac:picMkLst>
            <pc:docMk/>
            <pc:sldMk cId="1533164756" sldId="299"/>
            <ac:picMk id="2050" creationId="{063D43D2-4BE3-D85A-1F69-62A8BD5779C8}"/>
          </ac:picMkLst>
        </pc:picChg>
      </pc:sldChg>
      <pc:sldChg chg="addSp modSp add">
        <pc:chgData name="Sue Han Lee" userId="7a121513-da12-4df5-b74a-6dc9ebecb86f" providerId="ADAL" clId="{98E069C4-B251-4E0E-80C9-70FB33163DC8}" dt="2025-01-16T10:13:06.705" v="61" actId="1076"/>
        <pc:sldMkLst>
          <pc:docMk/>
          <pc:sldMk cId="4036032862" sldId="300"/>
        </pc:sldMkLst>
        <pc:spChg chg="mod">
          <ac:chgData name="Sue Han Lee" userId="7a121513-da12-4df5-b74a-6dc9ebecb86f" providerId="ADAL" clId="{98E069C4-B251-4E0E-80C9-70FB33163DC8}" dt="2025-01-16T10:12:39.722" v="53" actId="1076"/>
          <ac:spMkLst>
            <pc:docMk/>
            <pc:sldMk cId="4036032862" sldId="300"/>
            <ac:spMk id="3" creationId="{4983E969-7631-6786-AD55-AD8FF1779FA1}"/>
          </ac:spMkLst>
        </pc:spChg>
        <pc:spChg chg="mod">
          <ac:chgData name="Sue Han Lee" userId="7a121513-da12-4df5-b74a-6dc9ebecb86f" providerId="ADAL" clId="{98E069C4-B251-4E0E-80C9-70FB33163DC8}" dt="2025-01-16T10:12:39.722" v="53" actId="1076"/>
          <ac:spMkLst>
            <pc:docMk/>
            <pc:sldMk cId="4036032862" sldId="300"/>
            <ac:spMk id="4" creationId="{0FCE64D0-500F-A2F0-3248-E201744120D0}"/>
          </ac:spMkLst>
        </pc:spChg>
        <pc:spChg chg="mod">
          <ac:chgData name="Sue Han Lee" userId="7a121513-da12-4df5-b74a-6dc9ebecb86f" providerId="ADAL" clId="{98E069C4-B251-4E0E-80C9-70FB33163DC8}" dt="2025-01-16T10:11:55.990" v="43" actId="1076"/>
          <ac:spMkLst>
            <pc:docMk/>
            <pc:sldMk cId="4036032862" sldId="300"/>
            <ac:spMk id="5" creationId="{B3CDEED9-ED80-6FA7-4C1A-3280A17685A9}"/>
          </ac:spMkLst>
        </pc:spChg>
        <pc:spChg chg="mod">
          <ac:chgData name="Sue Han Lee" userId="7a121513-da12-4df5-b74a-6dc9ebecb86f" providerId="ADAL" clId="{98E069C4-B251-4E0E-80C9-70FB33163DC8}" dt="2025-01-16T10:12:39.722" v="53" actId="1076"/>
          <ac:spMkLst>
            <pc:docMk/>
            <pc:sldMk cId="4036032862" sldId="300"/>
            <ac:spMk id="6" creationId="{3779BC24-4E5D-550E-2858-502BDC380089}"/>
          </ac:spMkLst>
        </pc:spChg>
        <pc:spChg chg="mod">
          <ac:chgData name="Sue Han Lee" userId="7a121513-da12-4df5-b74a-6dc9ebecb86f" providerId="ADAL" clId="{98E069C4-B251-4E0E-80C9-70FB33163DC8}" dt="2025-01-16T10:13:05.335" v="60" actId="1076"/>
          <ac:spMkLst>
            <pc:docMk/>
            <pc:sldMk cId="4036032862" sldId="300"/>
            <ac:spMk id="7" creationId="{7B282D29-A72A-3B51-91FD-5015CC72DF6A}"/>
          </ac:spMkLst>
        </pc:spChg>
        <pc:spChg chg="mod">
          <ac:chgData name="Sue Han Lee" userId="7a121513-da12-4df5-b74a-6dc9ebecb86f" providerId="ADAL" clId="{98E069C4-B251-4E0E-80C9-70FB33163DC8}" dt="2025-01-16T10:12:28.797" v="49" actId="1076"/>
          <ac:spMkLst>
            <pc:docMk/>
            <pc:sldMk cId="4036032862" sldId="300"/>
            <ac:spMk id="8" creationId="{4640B1C3-F75D-2993-43B6-015E83FEF6AF}"/>
          </ac:spMkLst>
        </pc:spChg>
        <pc:spChg chg="mod">
          <ac:chgData name="Sue Han Lee" userId="7a121513-da12-4df5-b74a-6dc9ebecb86f" providerId="ADAL" clId="{98E069C4-B251-4E0E-80C9-70FB33163DC8}" dt="2025-01-16T10:12:28.797" v="49" actId="1076"/>
          <ac:spMkLst>
            <pc:docMk/>
            <pc:sldMk cId="4036032862" sldId="300"/>
            <ac:spMk id="10" creationId="{84737587-DB76-A3A3-7C82-D39EAC1928C0}"/>
          </ac:spMkLst>
        </pc:spChg>
        <pc:spChg chg="mod">
          <ac:chgData name="Sue Han Lee" userId="7a121513-da12-4df5-b74a-6dc9ebecb86f" providerId="ADAL" clId="{98E069C4-B251-4E0E-80C9-70FB33163DC8}" dt="2025-01-16T10:12:28.797" v="49" actId="1076"/>
          <ac:spMkLst>
            <pc:docMk/>
            <pc:sldMk cId="4036032862" sldId="300"/>
            <ac:spMk id="11" creationId="{109920CC-5DE4-2B8C-D318-2A2BBA470E89}"/>
          </ac:spMkLst>
        </pc:spChg>
        <pc:spChg chg="mod">
          <ac:chgData name="Sue Han Lee" userId="7a121513-da12-4df5-b74a-6dc9ebecb86f" providerId="ADAL" clId="{98E069C4-B251-4E0E-80C9-70FB33163DC8}" dt="2025-01-16T10:12:59.592" v="58" actId="1076"/>
          <ac:spMkLst>
            <pc:docMk/>
            <pc:sldMk cId="4036032862" sldId="300"/>
            <ac:spMk id="12" creationId="{2FAA93D0-DA40-FDEB-2F1B-4BAC4A31DA5F}"/>
          </ac:spMkLst>
        </pc:spChg>
        <pc:spChg chg="mod">
          <ac:chgData name="Sue Han Lee" userId="7a121513-da12-4df5-b74a-6dc9ebecb86f" providerId="ADAL" clId="{98E069C4-B251-4E0E-80C9-70FB33163DC8}" dt="2025-01-16T10:12:59.592" v="58" actId="1076"/>
          <ac:spMkLst>
            <pc:docMk/>
            <pc:sldMk cId="4036032862" sldId="300"/>
            <ac:spMk id="14" creationId="{0F876111-AB29-9831-F88A-074880449004}"/>
          </ac:spMkLst>
        </pc:spChg>
        <pc:spChg chg="mod">
          <ac:chgData name="Sue Han Lee" userId="7a121513-da12-4df5-b74a-6dc9ebecb86f" providerId="ADAL" clId="{98E069C4-B251-4E0E-80C9-70FB33163DC8}" dt="2025-01-16T10:12:00.632" v="44" actId="1076"/>
          <ac:spMkLst>
            <pc:docMk/>
            <pc:sldMk cId="4036032862" sldId="300"/>
            <ac:spMk id="15" creationId="{1B28B31A-D556-A731-C131-240D8AFCFE30}"/>
          </ac:spMkLst>
        </pc:spChg>
        <pc:spChg chg="mod">
          <ac:chgData name="Sue Han Lee" userId="7a121513-da12-4df5-b74a-6dc9ebecb86f" providerId="ADAL" clId="{98E069C4-B251-4E0E-80C9-70FB33163DC8}" dt="2025-01-16T10:12:46.266" v="55" actId="1076"/>
          <ac:spMkLst>
            <pc:docMk/>
            <pc:sldMk cId="4036032862" sldId="300"/>
            <ac:spMk id="17" creationId="{8E39F164-15CF-3423-195C-9C7B2C900AC6}"/>
          </ac:spMkLst>
        </pc:spChg>
        <pc:spChg chg="mod">
          <ac:chgData name="Sue Han Lee" userId="7a121513-da12-4df5-b74a-6dc9ebecb86f" providerId="ADAL" clId="{98E069C4-B251-4E0E-80C9-70FB33163DC8}" dt="2025-01-16T10:13:06.705" v="61" actId="1076"/>
          <ac:spMkLst>
            <pc:docMk/>
            <pc:sldMk cId="4036032862" sldId="300"/>
            <ac:spMk id="18" creationId="{EF7112ED-E704-BA05-2938-503BB30811DF}"/>
          </ac:spMkLst>
        </pc:spChg>
        <pc:spChg chg="mod">
          <ac:chgData name="Sue Han Lee" userId="7a121513-da12-4df5-b74a-6dc9ebecb86f" providerId="ADAL" clId="{98E069C4-B251-4E0E-80C9-70FB33163DC8}" dt="2025-01-16T10:13:01.778" v="59" actId="1076"/>
          <ac:spMkLst>
            <pc:docMk/>
            <pc:sldMk cId="4036032862" sldId="300"/>
            <ac:spMk id="19" creationId="{F8E47C68-D164-7BDA-A216-604D85AB7961}"/>
          </ac:spMkLst>
        </pc:spChg>
        <pc:picChg chg="add">
          <ac:chgData name="Sue Han Lee" userId="7a121513-da12-4df5-b74a-6dc9ebecb86f" providerId="ADAL" clId="{98E069C4-B251-4E0E-80C9-70FB33163DC8}" dt="2025-01-16T10:11:53.829" v="42"/>
          <ac:picMkLst>
            <pc:docMk/>
            <pc:sldMk cId="4036032862" sldId="300"/>
            <ac:picMk id="22" creationId="{33328476-46BB-409D-8C99-45E29C39D593}"/>
          </ac:picMkLst>
        </pc:picChg>
        <pc:picChg chg="mod">
          <ac:chgData name="Sue Han Lee" userId="7a121513-da12-4df5-b74a-6dc9ebecb86f" providerId="ADAL" clId="{98E069C4-B251-4E0E-80C9-70FB33163DC8}" dt="2025-01-16T10:12:46.266" v="55" actId="1076"/>
          <ac:picMkLst>
            <pc:docMk/>
            <pc:sldMk cId="4036032862" sldId="300"/>
            <ac:picMk id="1026" creationId="{8E92BA82-3917-AAC7-F854-995C4939785C}"/>
          </ac:picMkLst>
        </pc:picChg>
        <pc:picChg chg="mod">
          <ac:chgData name="Sue Han Lee" userId="7a121513-da12-4df5-b74a-6dc9ebecb86f" providerId="ADAL" clId="{98E069C4-B251-4E0E-80C9-70FB33163DC8}" dt="2025-01-16T10:12:46.266" v="55" actId="1076"/>
          <ac:picMkLst>
            <pc:docMk/>
            <pc:sldMk cId="4036032862" sldId="300"/>
            <ac:picMk id="6146" creationId="{7B0280E6-94B1-8851-D315-5E031A9BA0AC}"/>
          </ac:picMkLst>
        </pc:picChg>
        <pc:picChg chg="mod">
          <ac:chgData name="Sue Han Lee" userId="7a121513-da12-4df5-b74a-6dc9ebecb86f" providerId="ADAL" clId="{98E069C4-B251-4E0E-80C9-70FB33163DC8}" dt="2025-01-16T10:12:46.266" v="55" actId="1076"/>
          <ac:picMkLst>
            <pc:docMk/>
            <pc:sldMk cId="4036032862" sldId="300"/>
            <ac:picMk id="6152" creationId="{7E73BC4F-E3AE-FF63-3991-5D470FB03E40}"/>
          </ac:picMkLst>
        </pc:picChg>
        <pc:cxnChg chg="mod">
          <ac:chgData name="Sue Han Lee" userId="7a121513-da12-4df5-b74a-6dc9ebecb86f" providerId="ADAL" clId="{98E069C4-B251-4E0E-80C9-70FB33163DC8}" dt="2025-01-16T10:12:42.853" v="54" actId="1076"/>
          <ac:cxnSpMkLst>
            <pc:docMk/>
            <pc:sldMk cId="4036032862" sldId="300"/>
            <ac:cxnSpMk id="2" creationId="{AD7C71C1-C5E9-8E70-7300-FCDDD64EA703}"/>
          </ac:cxnSpMkLst>
        </pc:cxnChg>
        <pc:cxnChg chg="mod">
          <ac:chgData name="Sue Han Lee" userId="7a121513-da12-4df5-b74a-6dc9ebecb86f" providerId="ADAL" clId="{98E069C4-B251-4E0E-80C9-70FB33163DC8}" dt="2025-01-16T10:12:50.997" v="57" actId="1076"/>
          <ac:cxnSpMkLst>
            <pc:docMk/>
            <pc:sldMk cId="4036032862" sldId="300"/>
            <ac:cxnSpMk id="20" creationId="{8716F9D6-B3DD-BD22-AA1B-D41C1EBA961A}"/>
          </ac:cxnSpMkLst>
        </pc:cxnChg>
        <pc:cxnChg chg="mod">
          <ac:chgData name="Sue Han Lee" userId="7a121513-da12-4df5-b74a-6dc9ebecb86f" providerId="ADAL" clId="{98E069C4-B251-4E0E-80C9-70FB33163DC8}" dt="2025-01-16T10:12:18.140" v="47" actId="1076"/>
          <ac:cxnSpMkLst>
            <pc:docMk/>
            <pc:sldMk cId="4036032862" sldId="300"/>
            <ac:cxnSpMk id="21" creationId="{97EE28FA-711F-D077-0906-0C99119D2620}"/>
          </ac:cxnSpMkLst>
        </pc:cxnChg>
      </pc:sldChg>
      <pc:sldChg chg="addSp modSp add">
        <pc:chgData name="Sue Han Lee" userId="7a121513-da12-4df5-b74a-6dc9ebecb86f" providerId="ADAL" clId="{98E069C4-B251-4E0E-80C9-70FB33163DC8}" dt="2025-01-16T10:13:21.228" v="65" actId="1076"/>
        <pc:sldMkLst>
          <pc:docMk/>
          <pc:sldMk cId="2232811540" sldId="301"/>
        </pc:sldMkLst>
        <pc:spChg chg="mod">
          <ac:chgData name="Sue Han Lee" userId="7a121513-da12-4df5-b74a-6dc9ebecb86f" providerId="ADAL" clId="{98E069C4-B251-4E0E-80C9-70FB33163DC8}" dt="2025-01-16T10:13:16.857" v="63" actId="1076"/>
          <ac:spMkLst>
            <pc:docMk/>
            <pc:sldMk cId="2232811540" sldId="301"/>
            <ac:spMk id="2" creationId="{736DAB95-B96F-CB92-FBFB-AF837394A2C8}"/>
          </ac:spMkLst>
        </pc:spChg>
        <pc:spChg chg="mod">
          <ac:chgData name="Sue Han Lee" userId="7a121513-da12-4df5-b74a-6dc9ebecb86f" providerId="ADAL" clId="{98E069C4-B251-4E0E-80C9-70FB33163DC8}" dt="2025-01-16T10:13:21.228" v="65" actId="1076"/>
          <ac:spMkLst>
            <pc:docMk/>
            <pc:sldMk cId="2232811540" sldId="301"/>
            <ac:spMk id="3" creationId="{92431EF8-AAB1-DA91-B54B-A6F059F5920E}"/>
          </ac:spMkLst>
        </pc:spChg>
        <pc:picChg chg="add">
          <ac:chgData name="Sue Han Lee" userId="7a121513-da12-4df5-b74a-6dc9ebecb86f" providerId="ADAL" clId="{98E069C4-B251-4E0E-80C9-70FB33163DC8}" dt="2025-01-16T10:13:14.959" v="62"/>
          <ac:picMkLst>
            <pc:docMk/>
            <pc:sldMk cId="2232811540" sldId="301"/>
            <ac:picMk id="6" creationId="{2EEE04BC-D92E-43CB-8173-4E26487A3AD9}"/>
          </ac:picMkLst>
        </pc:picChg>
        <pc:picChg chg="mod">
          <ac:chgData name="Sue Han Lee" userId="7a121513-da12-4df5-b74a-6dc9ebecb86f" providerId="ADAL" clId="{98E069C4-B251-4E0E-80C9-70FB33163DC8}" dt="2025-01-16T10:13:19.390" v="64" actId="1076"/>
          <ac:picMkLst>
            <pc:docMk/>
            <pc:sldMk cId="2232811540" sldId="301"/>
            <ac:picMk id="2050" creationId="{063D43D2-4BE3-D85A-1F69-62A8BD5779C8}"/>
          </ac:picMkLst>
        </pc:picChg>
      </pc:sldChg>
      <pc:sldChg chg="addSp modSp add">
        <pc:chgData name="Sue Han Lee" userId="7a121513-da12-4df5-b74a-6dc9ebecb86f" providerId="ADAL" clId="{98E069C4-B251-4E0E-80C9-70FB33163DC8}" dt="2025-01-16T10:13:39.310" v="70" actId="14100"/>
        <pc:sldMkLst>
          <pc:docMk/>
          <pc:sldMk cId="1748294044" sldId="367"/>
        </pc:sldMkLst>
        <pc:spChg chg="mod">
          <ac:chgData name="Sue Han Lee" userId="7a121513-da12-4df5-b74a-6dc9ebecb86f" providerId="ADAL" clId="{98E069C4-B251-4E0E-80C9-70FB33163DC8}" dt="2025-01-16T10:13:32.962" v="66" actId="14100"/>
          <ac:spMkLst>
            <pc:docMk/>
            <pc:sldMk cId="1748294044" sldId="367"/>
            <ac:spMk id="2" creationId="{51F3E14D-EB4B-4E24-8B3E-B8A39B4460BC}"/>
          </ac:spMkLst>
        </pc:spChg>
        <pc:spChg chg="mod">
          <ac:chgData name="Sue Han Lee" userId="7a121513-da12-4df5-b74a-6dc9ebecb86f" providerId="ADAL" clId="{98E069C4-B251-4E0E-80C9-70FB33163DC8}" dt="2025-01-16T10:13:39.310" v="70" actId="14100"/>
          <ac:spMkLst>
            <pc:docMk/>
            <pc:sldMk cId="1748294044" sldId="367"/>
            <ac:spMk id="3" creationId="{4B661508-4F6E-4AC7-B6A4-66E0493DCBCF}"/>
          </ac:spMkLst>
        </pc:spChg>
        <pc:picChg chg="add">
          <ac:chgData name="Sue Han Lee" userId="7a121513-da12-4df5-b74a-6dc9ebecb86f" providerId="ADAL" clId="{98E069C4-B251-4E0E-80C9-70FB33163DC8}" dt="2025-01-16T10:13:35.281" v="68"/>
          <ac:picMkLst>
            <pc:docMk/>
            <pc:sldMk cId="1748294044" sldId="367"/>
            <ac:picMk id="4" creationId="{7FB20B96-19BD-418F-919B-E88D1FB50A6C}"/>
          </ac:picMkLst>
        </pc:picChg>
      </pc:sldChg>
      <pc:sldChg chg="modSp add">
        <pc:chgData name="Sue Han Lee" userId="7a121513-da12-4df5-b74a-6dc9ebecb86f" providerId="ADAL" clId="{98E069C4-B251-4E0E-80C9-70FB33163DC8}" dt="2025-01-16T10:43:20.531" v="166" actId="20577"/>
        <pc:sldMkLst>
          <pc:docMk/>
          <pc:sldMk cId="4291782706" sldId="378"/>
        </pc:sldMkLst>
        <pc:spChg chg="mod">
          <ac:chgData name="Sue Han Lee" userId="7a121513-da12-4df5-b74a-6dc9ebecb86f" providerId="ADAL" clId="{98E069C4-B251-4E0E-80C9-70FB33163DC8}" dt="2025-01-16T10:43:20.531" v="166" actId="20577"/>
          <ac:spMkLst>
            <pc:docMk/>
            <pc:sldMk cId="4291782706" sldId="378"/>
            <ac:spMk id="3" creationId="{1ED97218-BB6B-4DDA-AFA5-1740C23D2C0D}"/>
          </ac:spMkLst>
        </pc:spChg>
      </pc:sldChg>
      <pc:sldChg chg="add">
        <pc:chgData name="Sue Han Lee" userId="7a121513-da12-4df5-b74a-6dc9ebecb86f" providerId="ADAL" clId="{98E069C4-B251-4E0E-80C9-70FB33163DC8}" dt="2025-01-16T10:37:20.782" v="109"/>
        <pc:sldMkLst>
          <pc:docMk/>
          <pc:sldMk cId="3433106092" sldId="382"/>
        </pc:sldMkLst>
      </pc:sldChg>
      <pc:sldChg chg="add">
        <pc:chgData name="Sue Han Lee" userId="7a121513-da12-4df5-b74a-6dc9ebecb86f" providerId="ADAL" clId="{98E069C4-B251-4E0E-80C9-70FB33163DC8}" dt="2025-01-16T10:37:20.782" v="109"/>
        <pc:sldMkLst>
          <pc:docMk/>
          <pc:sldMk cId="1632106823" sldId="383"/>
        </pc:sldMkLst>
      </pc:sldChg>
      <pc:sldChg chg="add">
        <pc:chgData name="Sue Han Lee" userId="7a121513-da12-4df5-b74a-6dc9ebecb86f" providerId="ADAL" clId="{98E069C4-B251-4E0E-80C9-70FB33163DC8}" dt="2025-01-16T10:37:20.782" v="109"/>
        <pc:sldMkLst>
          <pc:docMk/>
          <pc:sldMk cId="1985373060" sldId="384"/>
        </pc:sldMkLst>
      </pc:sldChg>
      <pc:sldChg chg="add">
        <pc:chgData name="Sue Han Lee" userId="7a121513-da12-4df5-b74a-6dc9ebecb86f" providerId="ADAL" clId="{98E069C4-B251-4E0E-80C9-70FB33163DC8}" dt="2025-01-16T10:37:20.782" v="109"/>
        <pc:sldMkLst>
          <pc:docMk/>
          <pc:sldMk cId="3954680683" sldId="385"/>
        </pc:sldMkLst>
      </pc:sldChg>
      <pc:sldChg chg="add">
        <pc:chgData name="Sue Han Lee" userId="7a121513-da12-4df5-b74a-6dc9ebecb86f" providerId="ADAL" clId="{98E069C4-B251-4E0E-80C9-70FB33163DC8}" dt="2025-01-16T10:37:20.782" v="109"/>
        <pc:sldMkLst>
          <pc:docMk/>
          <pc:sldMk cId="1083672130" sldId="386"/>
        </pc:sldMkLst>
      </pc:sldChg>
      <pc:sldChg chg="add">
        <pc:chgData name="Sue Han Lee" userId="7a121513-da12-4df5-b74a-6dc9ebecb86f" providerId="ADAL" clId="{98E069C4-B251-4E0E-80C9-70FB33163DC8}" dt="2025-01-16T10:37:20.782" v="109"/>
        <pc:sldMkLst>
          <pc:docMk/>
          <pc:sldMk cId="1105072719" sldId="387"/>
        </pc:sldMkLst>
      </pc:sldChg>
      <pc:sldChg chg="add">
        <pc:chgData name="Sue Han Lee" userId="7a121513-da12-4df5-b74a-6dc9ebecb86f" providerId="ADAL" clId="{98E069C4-B251-4E0E-80C9-70FB33163DC8}" dt="2025-01-16T10:37:20.782" v="109"/>
        <pc:sldMkLst>
          <pc:docMk/>
          <pc:sldMk cId="1987921619" sldId="388"/>
        </pc:sldMkLst>
      </pc:sldChg>
      <pc:sldChg chg="add">
        <pc:chgData name="Sue Han Lee" userId="7a121513-da12-4df5-b74a-6dc9ebecb86f" providerId="ADAL" clId="{98E069C4-B251-4E0E-80C9-70FB33163DC8}" dt="2025-01-16T10:37:20.782" v="109"/>
        <pc:sldMkLst>
          <pc:docMk/>
          <pc:sldMk cId="3919195768" sldId="389"/>
        </pc:sldMkLst>
      </pc:sldChg>
      <pc:sldChg chg="add">
        <pc:chgData name="Sue Han Lee" userId="7a121513-da12-4df5-b74a-6dc9ebecb86f" providerId="ADAL" clId="{98E069C4-B251-4E0E-80C9-70FB33163DC8}" dt="2025-01-16T10:37:20.782" v="109"/>
        <pc:sldMkLst>
          <pc:docMk/>
          <pc:sldMk cId="3515986849" sldId="390"/>
        </pc:sldMkLst>
      </pc:sldChg>
      <pc:sldChg chg="add">
        <pc:chgData name="Sue Han Lee" userId="7a121513-da12-4df5-b74a-6dc9ebecb86f" providerId="ADAL" clId="{98E069C4-B251-4E0E-80C9-70FB33163DC8}" dt="2025-01-16T10:37:20.782" v="109"/>
        <pc:sldMkLst>
          <pc:docMk/>
          <pc:sldMk cId="982046413" sldId="392"/>
        </pc:sldMkLst>
      </pc:sldChg>
      <pc:sldChg chg="add">
        <pc:chgData name="Sue Han Lee" userId="7a121513-da12-4df5-b74a-6dc9ebecb86f" providerId="ADAL" clId="{98E069C4-B251-4E0E-80C9-70FB33163DC8}" dt="2025-01-16T10:37:20.782" v="109"/>
        <pc:sldMkLst>
          <pc:docMk/>
          <pc:sldMk cId="1946602653" sldId="393"/>
        </pc:sldMkLst>
      </pc:sldChg>
      <pc:sldChg chg="add">
        <pc:chgData name="Sue Han Lee" userId="7a121513-da12-4df5-b74a-6dc9ebecb86f" providerId="ADAL" clId="{98E069C4-B251-4E0E-80C9-70FB33163DC8}" dt="2025-01-16T10:37:20.782" v="109"/>
        <pc:sldMkLst>
          <pc:docMk/>
          <pc:sldMk cId="2479227928" sldId="395"/>
        </pc:sldMkLst>
      </pc:sldChg>
      <pc:sldChg chg="add">
        <pc:chgData name="Sue Han Lee" userId="7a121513-da12-4df5-b74a-6dc9ebecb86f" providerId="ADAL" clId="{98E069C4-B251-4E0E-80C9-70FB33163DC8}" dt="2025-01-16T10:37:20.782" v="109"/>
        <pc:sldMkLst>
          <pc:docMk/>
          <pc:sldMk cId="2969431662" sldId="396"/>
        </pc:sldMkLst>
      </pc:sldChg>
      <pc:sldChg chg="add">
        <pc:chgData name="Sue Han Lee" userId="7a121513-da12-4df5-b74a-6dc9ebecb86f" providerId="ADAL" clId="{98E069C4-B251-4E0E-80C9-70FB33163DC8}" dt="2025-01-16T10:37:20.782" v="109"/>
        <pc:sldMkLst>
          <pc:docMk/>
          <pc:sldMk cId="2998031435" sldId="397"/>
        </pc:sldMkLst>
      </pc:sldChg>
      <pc:sldChg chg="add">
        <pc:chgData name="Sue Han Lee" userId="7a121513-da12-4df5-b74a-6dc9ebecb86f" providerId="ADAL" clId="{98E069C4-B251-4E0E-80C9-70FB33163DC8}" dt="2025-01-16T10:37:20.782" v="109"/>
        <pc:sldMkLst>
          <pc:docMk/>
          <pc:sldMk cId="735974012" sldId="398"/>
        </pc:sldMkLst>
      </pc:sldChg>
      <pc:sldChg chg="add">
        <pc:chgData name="Sue Han Lee" userId="7a121513-da12-4df5-b74a-6dc9ebecb86f" providerId="ADAL" clId="{98E069C4-B251-4E0E-80C9-70FB33163DC8}" dt="2025-01-16T10:37:20.782" v="109"/>
        <pc:sldMkLst>
          <pc:docMk/>
          <pc:sldMk cId="4022302600" sldId="399"/>
        </pc:sldMkLst>
      </pc:sldChg>
      <pc:sldChg chg="add">
        <pc:chgData name="Sue Han Lee" userId="7a121513-da12-4df5-b74a-6dc9ebecb86f" providerId="ADAL" clId="{98E069C4-B251-4E0E-80C9-70FB33163DC8}" dt="2025-01-16T10:37:20.782" v="109"/>
        <pc:sldMkLst>
          <pc:docMk/>
          <pc:sldMk cId="2299252531" sldId="400"/>
        </pc:sldMkLst>
      </pc:sldChg>
      <pc:sldChg chg="modSp add">
        <pc:chgData name="Sue Han Lee" userId="7a121513-da12-4df5-b74a-6dc9ebecb86f" providerId="ADAL" clId="{98E069C4-B251-4E0E-80C9-70FB33163DC8}" dt="2025-01-16T10:43:37.587" v="169" actId="113"/>
        <pc:sldMkLst>
          <pc:docMk/>
          <pc:sldMk cId="4162317799" sldId="401"/>
        </pc:sldMkLst>
        <pc:spChg chg="mod">
          <ac:chgData name="Sue Han Lee" userId="7a121513-da12-4df5-b74a-6dc9ebecb86f" providerId="ADAL" clId="{98E069C4-B251-4E0E-80C9-70FB33163DC8}" dt="2025-01-16T10:43:37.587" v="169" actId="113"/>
          <ac:spMkLst>
            <pc:docMk/>
            <pc:sldMk cId="4162317799" sldId="401"/>
            <ac:spMk id="3" creationId="{1ED97218-BB6B-4DDA-AFA5-1740C23D2C0D}"/>
          </ac:spMkLst>
        </pc:spChg>
      </pc:sldChg>
      <pc:sldChg chg="addSp delSp modSp add">
        <pc:chgData name="Sue Han Lee" userId="7a121513-da12-4df5-b74a-6dc9ebecb86f" providerId="ADAL" clId="{98E069C4-B251-4E0E-80C9-70FB33163DC8}" dt="2025-01-16T10:45:38.934" v="191" actId="1076"/>
        <pc:sldMkLst>
          <pc:docMk/>
          <pc:sldMk cId="723376845" sldId="402"/>
        </pc:sldMkLst>
        <pc:spChg chg="mod">
          <ac:chgData name="Sue Han Lee" userId="7a121513-da12-4df5-b74a-6dc9ebecb86f" providerId="ADAL" clId="{98E069C4-B251-4E0E-80C9-70FB33163DC8}" dt="2025-01-16T10:45:26.872" v="186" actId="20577"/>
          <ac:spMkLst>
            <pc:docMk/>
            <pc:sldMk cId="723376845" sldId="402"/>
            <ac:spMk id="2" creationId="{51F3E14D-EB4B-4E24-8B3E-B8A39B4460BC}"/>
          </ac:spMkLst>
        </pc:spChg>
        <pc:spChg chg="del">
          <ac:chgData name="Sue Han Lee" userId="7a121513-da12-4df5-b74a-6dc9ebecb86f" providerId="ADAL" clId="{98E069C4-B251-4E0E-80C9-70FB33163DC8}" dt="2025-01-16T10:44:39.524" v="171" actId="478"/>
          <ac:spMkLst>
            <pc:docMk/>
            <pc:sldMk cId="723376845" sldId="402"/>
            <ac:spMk id="3" creationId="{4B661508-4F6E-4AC7-B6A4-66E0493DCBCF}"/>
          </ac:spMkLst>
        </pc:spChg>
        <pc:spChg chg="add del mod">
          <ac:chgData name="Sue Han Lee" userId="7a121513-da12-4df5-b74a-6dc9ebecb86f" providerId="ADAL" clId="{98E069C4-B251-4E0E-80C9-70FB33163DC8}" dt="2025-01-16T10:45:32.985" v="187" actId="478"/>
          <ac:spMkLst>
            <pc:docMk/>
            <pc:sldMk cId="723376845" sldId="402"/>
            <ac:spMk id="6" creationId="{BF77DF1E-04A5-4227-A261-0AB83DE7A201}"/>
          </ac:spMkLst>
        </pc:spChg>
        <pc:spChg chg="add mod">
          <ac:chgData name="Sue Han Lee" userId="7a121513-da12-4df5-b74a-6dc9ebecb86f" providerId="ADAL" clId="{98E069C4-B251-4E0E-80C9-70FB33163DC8}" dt="2025-01-16T10:45:38.934" v="191" actId="1076"/>
          <ac:spMkLst>
            <pc:docMk/>
            <pc:sldMk cId="723376845" sldId="402"/>
            <ac:spMk id="8" creationId="{7361E8CA-A54A-4E20-977D-3E69837B16B0}"/>
          </ac:spMkLst>
        </pc:spChg>
        <pc:picChg chg="add mod">
          <ac:chgData name="Sue Han Lee" userId="7a121513-da12-4df5-b74a-6dc9ebecb86f" providerId="ADAL" clId="{98E069C4-B251-4E0E-80C9-70FB33163DC8}" dt="2025-01-16T10:45:36.426" v="190" actId="1076"/>
          <ac:picMkLst>
            <pc:docMk/>
            <pc:sldMk cId="723376845" sldId="402"/>
            <ac:picMk id="7" creationId="{395CAD0B-6673-4E17-A0A2-E885930AE460}"/>
          </ac:picMkLst>
        </pc:picChg>
      </pc:sldChg>
      <pc:sldChg chg="addSp delSp modSp add">
        <pc:chgData name="Sue Han Lee" userId="7a121513-da12-4df5-b74a-6dc9ebecb86f" providerId="ADAL" clId="{98E069C4-B251-4E0E-80C9-70FB33163DC8}" dt="2025-01-16T10:47:30.717" v="212" actId="14100"/>
        <pc:sldMkLst>
          <pc:docMk/>
          <pc:sldMk cId="3681145602" sldId="403"/>
        </pc:sldMkLst>
        <pc:picChg chg="add mod">
          <ac:chgData name="Sue Han Lee" userId="7a121513-da12-4df5-b74a-6dc9ebecb86f" providerId="ADAL" clId="{98E069C4-B251-4E0E-80C9-70FB33163DC8}" dt="2025-01-16T10:47:30.717" v="212" actId="14100"/>
          <ac:picMkLst>
            <pc:docMk/>
            <pc:sldMk cId="3681145602" sldId="403"/>
            <ac:picMk id="3" creationId="{92AC428C-4E4F-485A-BEF8-2E9A18E23205}"/>
          </ac:picMkLst>
        </pc:picChg>
        <pc:picChg chg="add mod">
          <ac:chgData name="Sue Han Lee" userId="7a121513-da12-4df5-b74a-6dc9ebecb86f" providerId="ADAL" clId="{98E069C4-B251-4E0E-80C9-70FB33163DC8}" dt="2025-01-16T10:47:20.247" v="209" actId="1076"/>
          <ac:picMkLst>
            <pc:docMk/>
            <pc:sldMk cId="3681145602" sldId="403"/>
            <ac:picMk id="5" creationId="{53496B0C-C461-439F-8148-D857A262C00F}"/>
          </ac:picMkLst>
        </pc:picChg>
        <pc:picChg chg="del">
          <ac:chgData name="Sue Han Lee" userId="7a121513-da12-4df5-b74a-6dc9ebecb86f" providerId="ADAL" clId="{98E069C4-B251-4E0E-80C9-70FB33163DC8}" dt="2025-01-16T10:46:39.229" v="193" actId="478"/>
          <ac:picMkLst>
            <pc:docMk/>
            <pc:sldMk cId="3681145602" sldId="403"/>
            <ac:picMk id="7" creationId="{395CAD0B-6673-4E17-A0A2-E885930AE460}"/>
          </ac:picMkLst>
        </pc:picChg>
      </pc:sldChg>
      <pc:sldChg chg="addSp delSp modSp add">
        <pc:chgData name="Sue Han Lee" userId="7a121513-da12-4df5-b74a-6dc9ebecb86f" providerId="ADAL" clId="{98E069C4-B251-4E0E-80C9-70FB33163DC8}" dt="2025-01-16T10:49:55.215" v="247" actId="14100"/>
        <pc:sldMkLst>
          <pc:docMk/>
          <pc:sldMk cId="2147445291" sldId="404"/>
        </pc:sldMkLst>
        <pc:picChg chg="del">
          <ac:chgData name="Sue Han Lee" userId="7a121513-da12-4df5-b74a-6dc9ebecb86f" providerId="ADAL" clId="{98E069C4-B251-4E0E-80C9-70FB33163DC8}" dt="2025-01-16T10:48:18.078" v="214" actId="478"/>
          <ac:picMkLst>
            <pc:docMk/>
            <pc:sldMk cId="2147445291" sldId="404"/>
            <ac:picMk id="3" creationId="{92AC428C-4E4F-485A-BEF8-2E9A18E23205}"/>
          </ac:picMkLst>
        </pc:picChg>
        <pc:picChg chg="del">
          <ac:chgData name="Sue Han Lee" userId="7a121513-da12-4df5-b74a-6dc9ebecb86f" providerId="ADAL" clId="{98E069C4-B251-4E0E-80C9-70FB33163DC8}" dt="2025-01-16T10:48:37.720" v="223" actId="478"/>
          <ac:picMkLst>
            <pc:docMk/>
            <pc:sldMk cId="2147445291" sldId="404"/>
            <ac:picMk id="5" creationId="{53496B0C-C461-439F-8148-D857A262C00F}"/>
          </ac:picMkLst>
        </pc:picChg>
        <pc:picChg chg="add mod">
          <ac:chgData name="Sue Han Lee" userId="7a121513-da12-4df5-b74a-6dc9ebecb86f" providerId="ADAL" clId="{98E069C4-B251-4E0E-80C9-70FB33163DC8}" dt="2025-01-16T10:49:39.992" v="244" actId="14100"/>
          <ac:picMkLst>
            <pc:docMk/>
            <pc:sldMk cId="2147445291" sldId="404"/>
            <ac:picMk id="6" creationId="{765809C2-130B-4D1E-8D71-E85993F45F31}"/>
          </ac:picMkLst>
        </pc:picChg>
        <pc:picChg chg="add mod">
          <ac:chgData name="Sue Han Lee" userId="7a121513-da12-4df5-b74a-6dc9ebecb86f" providerId="ADAL" clId="{98E069C4-B251-4E0E-80C9-70FB33163DC8}" dt="2025-01-16T10:49:55.215" v="247" actId="14100"/>
          <ac:picMkLst>
            <pc:docMk/>
            <pc:sldMk cId="2147445291" sldId="404"/>
            <ac:picMk id="7" creationId="{27D22A99-2303-485D-B98B-BD05EC4CEDCF}"/>
          </ac:picMkLst>
        </pc:picChg>
      </pc:sldChg>
      <pc:sldMasterChg chg="delSldLayout">
        <pc:chgData name="Sue Han Lee" userId="7a121513-da12-4df5-b74a-6dc9ebecb86f" providerId="ADAL" clId="{98E069C4-B251-4E0E-80C9-70FB33163DC8}" dt="2025-01-16T10:10:53.616" v="11" actId="2696"/>
        <pc:sldMasterMkLst>
          <pc:docMk/>
          <pc:sldMasterMk cId="2131854918" sldId="2147483648"/>
        </pc:sldMasterMkLst>
      </pc:sldMasterChg>
    </pc:docChg>
  </pc:docChgLst>
  <pc:docChgLst>
    <pc:chgData name="Sue Han Lee" userId="7a121513-da12-4df5-b74a-6dc9ebecb86f" providerId="ADAL" clId="{419F40D9-8ED8-43A8-858E-166E89DD075A}"/>
    <pc:docChg chg="undo redo custSel addSld delSld modSld sldOrd">
      <pc:chgData name="Sue Han Lee" userId="7a121513-da12-4df5-b74a-6dc9ebecb86f" providerId="ADAL" clId="{419F40D9-8ED8-43A8-858E-166E89DD075A}" dt="2024-12-31T09:41:43.936" v="2066" actId="20577"/>
      <pc:docMkLst>
        <pc:docMk/>
      </pc:docMkLst>
      <pc:sldChg chg="addSp delSp modSp">
        <pc:chgData name="Sue Han Lee" userId="7a121513-da12-4df5-b74a-6dc9ebecb86f" providerId="ADAL" clId="{419F40D9-8ED8-43A8-858E-166E89DD075A}" dt="2024-12-31T07:13:20.855" v="430"/>
        <pc:sldMkLst>
          <pc:docMk/>
          <pc:sldMk cId="3306980475" sldId="256"/>
        </pc:sldMkLst>
        <pc:spChg chg="mod">
          <ac:chgData name="Sue Han Lee" userId="7a121513-da12-4df5-b74a-6dc9ebecb86f" providerId="ADAL" clId="{419F40D9-8ED8-43A8-858E-166E89DD075A}" dt="2024-12-31T07:05:45.939" v="279" actId="20577"/>
          <ac:spMkLst>
            <pc:docMk/>
            <pc:sldMk cId="3306980475" sldId="256"/>
            <ac:spMk id="2" creationId="{122BEA63-CD8A-40E4-7FE0-6E7D0C44833F}"/>
          </ac:spMkLst>
        </pc:spChg>
        <pc:picChg chg="add del">
          <ac:chgData name="Sue Han Lee" userId="7a121513-da12-4df5-b74a-6dc9ebecb86f" providerId="ADAL" clId="{419F40D9-8ED8-43A8-858E-166E89DD075A}" dt="2024-12-31T07:13:14.985" v="426"/>
          <ac:picMkLst>
            <pc:docMk/>
            <pc:sldMk cId="3306980475" sldId="256"/>
            <ac:picMk id="3" creationId="{34A8033F-6B13-4351-9044-5006EFE22DC2}"/>
          </ac:picMkLst>
        </pc:picChg>
        <pc:picChg chg="add del mod">
          <ac:chgData name="Sue Han Lee" userId="7a121513-da12-4df5-b74a-6dc9ebecb86f" providerId="ADAL" clId="{419F40D9-8ED8-43A8-858E-166E89DD075A}" dt="2024-12-31T07:13:20.855" v="430"/>
          <ac:picMkLst>
            <pc:docMk/>
            <pc:sldMk cId="3306980475" sldId="256"/>
            <ac:picMk id="4" creationId="{ECE2619B-D519-470B-9D61-48B21FA15444}"/>
          </ac:picMkLst>
        </pc:picChg>
      </pc:sldChg>
      <pc:sldChg chg="addSp modSp ord">
        <pc:chgData name="Sue Han Lee" userId="7a121513-da12-4df5-b74a-6dc9ebecb86f" providerId="ADAL" clId="{419F40D9-8ED8-43A8-858E-166E89DD075A}" dt="2024-12-31T08:17:37.549" v="1795" actId="20577"/>
        <pc:sldMkLst>
          <pc:docMk/>
          <pc:sldMk cId="1268513129" sldId="289"/>
        </pc:sldMkLst>
        <pc:spChg chg="mod">
          <ac:chgData name="Sue Han Lee" userId="7a121513-da12-4df5-b74a-6dc9ebecb86f" providerId="ADAL" clId="{419F40D9-8ED8-43A8-858E-166E89DD075A}" dt="2024-12-31T08:17:37.549" v="1795" actId="20577"/>
          <ac:spMkLst>
            <pc:docMk/>
            <pc:sldMk cId="1268513129" sldId="289"/>
            <ac:spMk id="2" creationId="{736DAB95-B96F-CB92-FBFB-AF837394A2C8}"/>
          </ac:spMkLst>
        </pc:spChg>
        <pc:spChg chg="mod">
          <ac:chgData name="Sue Han Lee" userId="7a121513-da12-4df5-b74a-6dc9ebecb86f" providerId="ADAL" clId="{419F40D9-8ED8-43A8-858E-166E89DD075A}" dt="2024-12-31T07:44:27.265" v="1038" actId="20577"/>
          <ac:spMkLst>
            <pc:docMk/>
            <pc:sldMk cId="1268513129" sldId="289"/>
            <ac:spMk id="10" creationId="{91B94839-E742-819E-4106-9CCBB4043146}"/>
          </ac:spMkLst>
        </pc:spChg>
        <pc:spChg chg="mod">
          <ac:chgData name="Sue Han Lee" userId="7a121513-da12-4df5-b74a-6dc9ebecb86f" providerId="ADAL" clId="{419F40D9-8ED8-43A8-858E-166E89DD075A}" dt="2024-12-31T07:44:29.391" v="1040" actId="20577"/>
          <ac:spMkLst>
            <pc:docMk/>
            <pc:sldMk cId="1268513129" sldId="289"/>
            <ac:spMk id="11" creationId="{5B21D687-7703-62B7-0047-30AF4E1A6323}"/>
          </ac:spMkLst>
        </pc:spChg>
        <pc:picChg chg="add">
          <ac:chgData name="Sue Han Lee" userId="7a121513-da12-4df5-b74a-6dc9ebecb86f" providerId="ADAL" clId="{419F40D9-8ED8-43A8-858E-166E89DD075A}" dt="2024-12-31T07:44:11.137" v="1032"/>
          <ac:picMkLst>
            <pc:docMk/>
            <pc:sldMk cId="1268513129" sldId="289"/>
            <ac:picMk id="7" creationId="{0278A95F-1DCC-4A41-BBC2-5BB40856E25A}"/>
          </ac:picMkLst>
        </pc:picChg>
        <pc:picChg chg="mod">
          <ac:chgData name="Sue Han Lee" userId="7a121513-da12-4df5-b74a-6dc9ebecb86f" providerId="ADAL" clId="{419F40D9-8ED8-43A8-858E-166E89DD075A}" dt="2024-12-31T07:44:38.267" v="1041" actId="1076"/>
          <ac:picMkLst>
            <pc:docMk/>
            <pc:sldMk cId="1268513129" sldId="289"/>
            <ac:picMk id="1026" creationId="{4ED127F9-90D6-A1E3-3C99-829DF3DF002D}"/>
          </ac:picMkLst>
        </pc:picChg>
        <pc:picChg chg="mod">
          <ac:chgData name="Sue Han Lee" userId="7a121513-da12-4df5-b74a-6dc9ebecb86f" providerId="ADAL" clId="{419F40D9-8ED8-43A8-858E-166E89DD075A}" dt="2024-12-31T07:44:21.837" v="1035" actId="1076"/>
          <ac:picMkLst>
            <pc:docMk/>
            <pc:sldMk cId="1268513129" sldId="289"/>
            <ac:picMk id="1028" creationId="{144FB407-5A10-1080-95E2-AE8880A364F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3D80A-073A-42CD-B4AE-C5D4C0F93ECC}" type="datetimeFigureOut">
              <a:rPr lang="en-US" smtClean="0"/>
              <a:t>3/25/2025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573333-34B3-4696-9C74-E8600148EC4B}" type="slidenum">
              <a:rPr lang="en-US" smtClean="0"/>
              <a:t>‹#›</a:t>
            </a:fld>
            <a:endParaRPr lang="en-US"/>
          </a:p>
        </p:txBody>
      </p:sp>
    </p:spTree>
    <p:extLst>
      <p:ext uri="{BB962C8B-B14F-4D97-AF65-F5344CB8AC3E}">
        <p14:creationId xmlns:p14="http://schemas.microsoft.com/office/powerpoint/2010/main" val="3174866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6008-1C22-C981-09FD-05C5B3B16F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13F423-8FCA-EC2A-A6C9-DD3CF9FFA9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077EC9-8A7D-27FD-DB76-35B0714A07BE}"/>
              </a:ext>
            </a:extLst>
          </p:cNvPr>
          <p:cNvSpPr>
            <a:spLocks noGrp="1"/>
          </p:cNvSpPr>
          <p:nvPr>
            <p:ph type="dt" sz="half" idx="10"/>
          </p:nvPr>
        </p:nvSpPr>
        <p:spPr/>
        <p:txBody>
          <a:bodyPr/>
          <a:lstStyle/>
          <a:p>
            <a:fld id="{3B2AEAC3-B2B8-4F08-BE83-AD3082785BFC}" type="datetimeFigureOut">
              <a:rPr lang="en-US" smtClean="0"/>
              <a:t>3/25/2025</a:t>
            </a:fld>
            <a:endParaRPr lang="en-US"/>
          </a:p>
        </p:txBody>
      </p:sp>
      <p:sp>
        <p:nvSpPr>
          <p:cNvPr id="5" name="Footer Placeholder 4">
            <a:extLst>
              <a:ext uri="{FF2B5EF4-FFF2-40B4-BE49-F238E27FC236}">
                <a16:creationId xmlns:a16="http://schemas.microsoft.com/office/drawing/2014/main" id="{B20135C0-3C61-D541-B220-41A218208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6EBB2-B15E-C841-7DDF-0B27D76FE763}"/>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98678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2EE9-7FC3-7A03-96DA-0C98864211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CF161-64B6-1EDE-1A0D-A0487C67DF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DA9EB-F888-DC2A-8729-EFF41BF760FA}"/>
              </a:ext>
            </a:extLst>
          </p:cNvPr>
          <p:cNvSpPr>
            <a:spLocks noGrp="1"/>
          </p:cNvSpPr>
          <p:nvPr>
            <p:ph type="dt" sz="half" idx="10"/>
          </p:nvPr>
        </p:nvSpPr>
        <p:spPr/>
        <p:txBody>
          <a:bodyPr/>
          <a:lstStyle/>
          <a:p>
            <a:fld id="{3B2AEAC3-B2B8-4F08-BE83-AD3082785BFC}" type="datetimeFigureOut">
              <a:rPr lang="en-US" smtClean="0"/>
              <a:t>3/25/2025</a:t>
            </a:fld>
            <a:endParaRPr lang="en-US"/>
          </a:p>
        </p:txBody>
      </p:sp>
      <p:sp>
        <p:nvSpPr>
          <p:cNvPr id="5" name="Footer Placeholder 4">
            <a:extLst>
              <a:ext uri="{FF2B5EF4-FFF2-40B4-BE49-F238E27FC236}">
                <a16:creationId xmlns:a16="http://schemas.microsoft.com/office/drawing/2014/main" id="{DCFFC9FB-742B-2F5A-1F68-E8E903196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14357F-5FEF-AD71-FE04-71C1BA70F48F}"/>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051151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C0EBD5-9DA3-7821-98BA-B99E5BDC7E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DCD586-514C-0D92-945A-DDEB07CC39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F9F44-EA31-06A9-1142-EF4FB0F36EAD}"/>
              </a:ext>
            </a:extLst>
          </p:cNvPr>
          <p:cNvSpPr>
            <a:spLocks noGrp="1"/>
          </p:cNvSpPr>
          <p:nvPr>
            <p:ph type="dt" sz="half" idx="10"/>
          </p:nvPr>
        </p:nvSpPr>
        <p:spPr/>
        <p:txBody>
          <a:bodyPr/>
          <a:lstStyle/>
          <a:p>
            <a:fld id="{3B2AEAC3-B2B8-4F08-BE83-AD3082785BFC}" type="datetimeFigureOut">
              <a:rPr lang="en-US" smtClean="0"/>
              <a:t>3/25/2025</a:t>
            </a:fld>
            <a:endParaRPr lang="en-US"/>
          </a:p>
        </p:txBody>
      </p:sp>
      <p:sp>
        <p:nvSpPr>
          <p:cNvPr id="5" name="Footer Placeholder 4">
            <a:extLst>
              <a:ext uri="{FF2B5EF4-FFF2-40B4-BE49-F238E27FC236}">
                <a16:creationId xmlns:a16="http://schemas.microsoft.com/office/drawing/2014/main" id="{65D7113B-7360-BF84-4DDA-609CF8DDC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F4070-9482-D459-21A6-B806B9272664}"/>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4080121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14E6-7E5F-0A57-5E6D-333D18FE7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F63061-1B35-B657-394E-9E0321F56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8FBB11-718B-3CEB-E6AB-A6A6D90C0E38}"/>
              </a:ext>
            </a:extLst>
          </p:cNvPr>
          <p:cNvSpPr>
            <a:spLocks noGrp="1"/>
          </p:cNvSpPr>
          <p:nvPr>
            <p:ph type="dt" sz="half" idx="10"/>
          </p:nvPr>
        </p:nvSpPr>
        <p:spPr/>
        <p:txBody>
          <a:bodyPr/>
          <a:lstStyle/>
          <a:p>
            <a:fld id="{3B2AEAC3-B2B8-4F08-BE83-AD3082785BFC}" type="datetimeFigureOut">
              <a:rPr lang="en-US" smtClean="0"/>
              <a:t>3/25/2025</a:t>
            </a:fld>
            <a:endParaRPr lang="en-US"/>
          </a:p>
        </p:txBody>
      </p:sp>
      <p:sp>
        <p:nvSpPr>
          <p:cNvPr id="5" name="Footer Placeholder 4">
            <a:extLst>
              <a:ext uri="{FF2B5EF4-FFF2-40B4-BE49-F238E27FC236}">
                <a16:creationId xmlns:a16="http://schemas.microsoft.com/office/drawing/2014/main" id="{A585B774-7CEC-BE8D-19B3-B3A20DA6F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C9F9C-7871-6CB0-1FF8-521099E11B68}"/>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1760652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0566-62A4-D7D8-AC48-1386707A8B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9ACF3B-CAE0-5ABC-9D60-D215731B1D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0D0F55-24AD-5BF5-8763-F0D5D2C8FE88}"/>
              </a:ext>
            </a:extLst>
          </p:cNvPr>
          <p:cNvSpPr>
            <a:spLocks noGrp="1"/>
          </p:cNvSpPr>
          <p:nvPr>
            <p:ph type="dt" sz="half" idx="10"/>
          </p:nvPr>
        </p:nvSpPr>
        <p:spPr/>
        <p:txBody>
          <a:bodyPr/>
          <a:lstStyle/>
          <a:p>
            <a:fld id="{3B2AEAC3-B2B8-4F08-BE83-AD3082785BFC}" type="datetimeFigureOut">
              <a:rPr lang="en-US" smtClean="0"/>
              <a:t>3/25/2025</a:t>
            </a:fld>
            <a:endParaRPr lang="en-US"/>
          </a:p>
        </p:txBody>
      </p:sp>
      <p:sp>
        <p:nvSpPr>
          <p:cNvPr id="5" name="Footer Placeholder 4">
            <a:extLst>
              <a:ext uri="{FF2B5EF4-FFF2-40B4-BE49-F238E27FC236}">
                <a16:creationId xmlns:a16="http://schemas.microsoft.com/office/drawing/2014/main" id="{CDB6DC79-CA25-5BD7-A19D-5DD07C253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69D79-B842-FC6D-82C3-F7860855BE7C}"/>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09072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F948-90A1-D92E-5C83-8C6F52B81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170B79-8C75-30E9-0A30-84056CE99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D96591-81BF-DBBD-E067-97B93BF2B9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5A5658-A195-E937-C4F0-78EB5466AD63}"/>
              </a:ext>
            </a:extLst>
          </p:cNvPr>
          <p:cNvSpPr>
            <a:spLocks noGrp="1"/>
          </p:cNvSpPr>
          <p:nvPr>
            <p:ph type="dt" sz="half" idx="10"/>
          </p:nvPr>
        </p:nvSpPr>
        <p:spPr/>
        <p:txBody>
          <a:bodyPr/>
          <a:lstStyle/>
          <a:p>
            <a:fld id="{3B2AEAC3-B2B8-4F08-BE83-AD3082785BFC}" type="datetimeFigureOut">
              <a:rPr lang="en-US" smtClean="0"/>
              <a:t>3/25/2025</a:t>
            </a:fld>
            <a:endParaRPr lang="en-US"/>
          </a:p>
        </p:txBody>
      </p:sp>
      <p:sp>
        <p:nvSpPr>
          <p:cNvPr id="6" name="Footer Placeholder 5">
            <a:extLst>
              <a:ext uri="{FF2B5EF4-FFF2-40B4-BE49-F238E27FC236}">
                <a16:creationId xmlns:a16="http://schemas.microsoft.com/office/drawing/2014/main" id="{2A413598-43C5-F155-6712-AF0DA8FE01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820826-D2E2-EF50-21B2-40D88756ECEC}"/>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2926078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5D50-3A29-4622-A98E-D022A3C88E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181ECE-6CFB-BFCC-080B-B0EB4C02C9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897A9-8835-45DA-7CA5-3823052B54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725C2F-22C6-A85A-2D8E-9C7DCD8C6A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C35FED-0BB6-EBC8-6C7A-15DEB60E35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FB4635-4DA0-AEA0-86DA-25B835DCC6E7}"/>
              </a:ext>
            </a:extLst>
          </p:cNvPr>
          <p:cNvSpPr>
            <a:spLocks noGrp="1"/>
          </p:cNvSpPr>
          <p:nvPr>
            <p:ph type="dt" sz="half" idx="10"/>
          </p:nvPr>
        </p:nvSpPr>
        <p:spPr/>
        <p:txBody>
          <a:bodyPr/>
          <a:lstStyle/>
          <a:p>
            <a:fld id="{3B2AEAC3-B2B8-4F08-BE83-AD3082785BFC}" type="datetimeFigureOut">
              <a:rPr lang="en-US" smtClean="0"/>
              <a:t>3/25/2025</a:t>
            </a:fld>
            <a:endParaRPr lang="en-US"/>
          </a:p>
        </p:txBody>
      </p:sp>
      <p:sp>
        <p:nvSpPr>
          <p:cNvPr id="8" name="Footer Placeholder 7">
            <a:extLst>
              <a:ext uri="{FF2B5EF4-FFF2-40B4-BE49-F238E27FC236}">
                <a16:creationId xmlns:a16="http://schemas.microsoft.com/office/drawing/2014/main" id="{B3EF2CBF-811A-1CBF-7545-1EC4B4D947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DCC985-2E38-BDFE-84C7-0458D2B28DBF}"/>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1818896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0D00E-0769-3F4A-DF75-8DC18C76BD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A34607-6C5B-E7CF-ECB0-6F854C1FE817}"/>
              </a:ext>
            </a:extLst>
          </p:cNvPr>
          <p:cNvSpPr>
            <a:spLocks noGrp="1"/>
          </p:cNvSpPr>
          <p:nvPr>
            <p:ph type="dt" sz="half" idx="10"/>
          </p:nvPr>
        </p:nvSpPr>
        <p:spPr/>
        <p:txBody>
          <a:bodyPr/>
          <a:lstStyle/>
          <a:p>
            <a:fld id="{3B2AEAC3-B2B8-4F08-BE83-AD3082785BFC}" type="datetimeFigureOut">
              <a:rPr lang="en-US" smtClean="0"/>
              <a:t>3/25/2025</a:t>
            </a:fld>
            <a:endParaRPr lang="en-US"/>
          </a:p>
        </p:txBody>
      </p:sp>
      <p:sp>
        <p:nvSpPr>
          <p:cNvPr id="4" name="Footer Placeholder 3">
            <a:extLst>
              <a:ext uri="{FF2B5EF4-FFF2-40B4-BE49-F238E27FC236}">
                <a16:creationId xmlns:a16="http://schemas.microsoft.com/office/drawing/2014/main" id="{53944E83-5335-4426-79C4-FC354962CA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230076-FBFE-3E3F-B17C-A861984EDBBA}"/>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2568722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3FE97-8D7D-FC27-70E7-D572318737B6}"/>
              </a:ext>
            </a:extLst>
          </p:cNvPr>
          <p:cNvSpPr>
            <a:spLocks noGrp="1"/>
          </p:cNvSpPr>
          <p:nvPr>
            <p:ph type="dt" sz="half" idx="10"/>
          </p:nvPr>
        </p:nvSpPr>
        <p:spPr/>
        <p:txBody>
          <a:bodyPr/>
          <a:lstStyle/>
          <a:p>
            <a:fld id="{3B2AEAC3-B2B8-4F08-BE83-AD3082785BFC}" type="datetimeFigureOut">
              <a:rPr lang="en-US" smtClean="0"/>
              <a:t>3/25/2025</a:t>
            </a:fld>
            <a:endParaRPr lang="en-US"/>
          </a:p>
        </p:txBody>
      </p:sp>
      <p:sp>
        <p:nvSpPr>
          <p:cNvPr id="3" name="Footer Placeholder 2">
            <a:extLst>
              <a:ext uri="{FF2B5EF4-FFF2-40B4-BE49-F238E27FC236}">
                <a16:creationId xmlns:a16="http://schemas.microsoft.com/office/drawing/2014/main" id="{0022A822-DD7E-DF1B-9EF0-22BC315318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9A4F38-B4A1-2079-EA0A-C456DEC46733}"/>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593358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7A62D-4286-75EC-5780-15C37FEFF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BE626D-3578-C1F7-C9B9-F9012D4601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790DEF-3369-9737-35F1-D7D3844FE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6B9DD8-D4D2-9D93-5C27-D166C87BADD3}"/>
              </a:ext>
            </a:extLst>
          </p:cNvPr>
          <p:cNvSpPr>
            <a:spLocks noGrp="1"/>
          </p:cNvSpPr>
          <p:nvPr>
            <p:ph type="dt" sz="half" idx="10"/>
          </p:nvPr>
        </p:nvSpPr>
        <p:spPr/>
        <p:txBody>
          <a:bodyPr/>
          <a:lstStyle/>
          <a:p>
            <a:fld id="{3B2AEAC3-B2B8-4F08-BE83-AD3082785BFC}" type="datetimeFigureOut">
              <a:rPr lang="en-US" smtClean="0"/>
              <a:t>3/25/2025</a:t>
            </a:fld>
            <a:endParaRPr lang="en-US"/>
          </a:p>
        </p:txBody>
      </p:sp>
      <p:sp>
        <p:nvSpPr>
          <p:cNvPr id="6" name="Footer Placeholder 5">
            <a:extLst>
              <a:ext uri="{FF2B5EF4-FFF2-40B4-BE49-F238E27FC236}">
                <a16:creationId xmlns:a16="http://schemas.microsoft.com/office/drawing/2014/main" id="{3B0B1E7C-B62D-CB32-D6F2-7B7CA235B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EFCD2B-3B77-A5EA-8597-611CBF90A0C7}"/>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792536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0B4E-1BC2-6C93-6B0C-4D7602236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35369-6911-0D7E-AD50-F9F3DFB04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DF5EED-2284-8361-F95D-B99871314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8F266D-2F09-2343-EFD2-E5C8B4E841C9}"/>
              </a:ext>
            </a:extLst>
          </p:cNvPr>
          <p:cNvSpPr>
            <a:spLocks noGrp="1"/>
          </p:cNvSpPr>
          <p:nvPr>
            <p:ph type="dt" sz="half" idx="10"/>
          </p:nvPr>
        </p:nvSpPr>
        <p:spPr/>
        <p:txBody>
          <a:bodyPr/>
          <a:lstStyle/>
          <a:p>
            <a:fld id="{3B2AEAC3-B2B8-4F08-BE83-AD3082785BFC}" type="datetimeFigureOut">
              <a:rPr lang="en-US" smtClean="0"/>
              <a:t>3/25/2025</a:t>
            </a:fld>
            <a:endParaRPr lang="en-US"/>
          </a:p>
        </p:txBody>
      </p:sp>
      <p:sp>
        <p:nvSpPr>
          <p:cNvPr id="6" name="Footer Placeholder 5">
            <a:extLst>
              <a:ext uri="{FF2B5EF4-FFF2-40B4-BE49-F238E27FC236}">
                <a16:creationId xmlns:a16="http://schemas.microsoft.com/office/drawing/2014/main" id="{549ED8B3-38E8-60C9-8044-14A5283AD6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26B39-63BD-BC87-F2F8-BC6B0BB04A66}"/>
              </a:ext>
            </a:extLst>
          </p:cNvPr>
          <p:cNvSpPr>
            <a:spLocks noGrp="1"/>
          </p:cNvSpPr>
          <p:nvPr>
            <p:ph type="sldNum" sz="quarter" idx="12"/>
          </p:nvPr>
        </p:nvSpPr>
        <p:spPr/>
        <p:txBody>
          <a:bodyPr/>
          <a:lstStyle/>
          <a:p>
            <a:fld id="{9E3551DF-C4E5-4BA0-87EB-E27945F45906}" type="slidenum">
              <a:rPr lang="en-US" smtClean="0"/>
              <a:t>‹#›</a:t>
            </a:fld>
            <a:endParaRPr lang="en-US"/>
          </a:p>
        </p:txBody>
      </p:sp>
    </p:spTree>
    <p:extLst>
      <p:ext uri="{BB962C8B-B14F-4D97-AF65-F5344CB8AC3E}">
        <p14:creationId xmlns:p14="http://schemas.microsoft.com/office/powerpoint/2010/main" val="3871914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09E792-496A-95F1-3881-41C3B6D59D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76D445-B172-AC71-A526-FFAF1F9BB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46FA4-D3E8-5399-F705-8EBF958F96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2AEAC3-B2B8-4F08-BE83-AD3082785BFC}" type="datetimeFigureOut">
              <a:rPr lang="en-US" smtClean="0"/>
              <a:t>3/25/2025</a:t>
            </a:fld>
            <a:endParaRPr lang="en-US"/>
          </a:p>
        </p:txBody>
      </p:sp>
      <p:sp>
        <p:nvSpPr>
          <p:cNvPr id="5" name="Footer Placeholder 4">
            <a:extLst>
              <a:ext uri="{FF2B5EF4-FFF2-40B4-BE49-F238E27FC236}">
                <a16:creationId xmlns:a16="http://schemas.microsoft.com/office/drawing/2014/main" id="{4C1C92F3-5526-9816-45CB-B018B3D3B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4C62886-CD6E-2784-4072-AEBF15E9A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3551DF-C4E5-4BA0-87EB-E27945F45906}" type="slidenum">
              <a:rPr lang="en-US" smtClean="0"/>
              <a:t>‹#›</a:t>
            </a:fld>
            <a:endParaRPr lang="en-US"/>
          </a:p>
        </p:txBody>
      </p:sp>
    </p:spTree>
    <p:extLst>
      <p:ext uri="{BB962C8B-B14F-4D97-AF65-F5344CB8AC3E}">
        <p14:creationId xmlns:p14="http://schemas.microsoft.com/office/powerpoint/2010/main" val="2131854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watch?v=4Bdc55j80l8&amp;t=730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8" descr="G:\MAC\Press\WORD TEMPLATES 2002\word graphics\corporate\corpV_3 300_lzw.tif">
            <a:extLst>
              <a:ext uri="{FF2B5EF4-FFF2-40B4-BE49-F238E27FC236}">
                <a16:creationId xmlns:a16="http://schemas.microsoft.com/office/drawing/2014/main" id="{ECE2619B-D519-470B-9D61-48B21FA154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7" name="Title 1">
            <a:extLst>
              <a:ext uri="{FF2B5EF4-FFF2-40B4-BE49-F238E27FC236}">
                <a16:creationId xmlns:a16="http://schemas.microsoft.com/office/drawing/2014/main" id="{A3C7F91B-BE86-43FA-B289-BC67A13F5D73}"/>
              </a:ext>
            </a:extLst>
          </p:cNvPr>
          <p:cNvSpPr>
            <a:spLocks noGrp="1"/>
          </p:cNvSpPr>
          <p:nvPr>
            <p:ph type="ctrTitle"/>
          </p:nvPr>
        </p:nvSpPr>
        <p:spPr>
          <a:xfrm>
            <a:off x="1524000" y="1122363"/>
            <a:ext cx="9144000" cy="3100316"/>
          </a:xfrm>
        </p:spPr>
        <p:txBody>
          <a:bodyPr>
            <a:normAutofit/>
          </a:bodyPr>
          <a:lstStyle/>
          <a:p>
            <a:pPr lvl="0"/>
            <a:r>
              <a:rPr lang="en-US" b="1" dirty="0">
                <a:latin typeface="Calibri" panose="020F0502020204030204" pitchFamily="34" charset="0"/>
                <a:ea typeface="Calibri" panose="020F0502020204030204" pitchFamily="34" charset="0"/>
                <a:cs typeface="Calibri" panose="020F0502020204030204" pitchFamily="34" charset="0"/>
              </a:rPr>
              <a:t>Deep learning In </a:t>
            </a:r>
            <a:br>
              <a:rPr lang="en-US" b="1" dirty="0">
                <a:latin typeface="Calibri" panose="020F0502020204030204" pitchFamily="34" charset="0"/>
                <a:ea typeface="Calibri" panose="020F0502020204030204" pitchFamily="34" charset="0"/>
                <a:cs typeface="Calibri" panose="020F0502020204030204" pitchFamily="34" charset="0"/>
              </a:rPr>
            </a:br>
            <a:r>
              <a:rPr lang="en-US" b="1" dirty="0">
                <a:latin typeface="Calibri" panose="020F0502020204030204" pitchFamily="34" charset="0"/>
                <a:ea typeface="Calibri" panose="020F0502020204030204" pitchFamily="34" charset="0"/>
                <a:cs typeface="Calibri" panose="020F0502020204030204" pitchFamily="34" charset="0"/>
              </a:rPr>
              <a:t>Artificial intelligence (AI)</a:t>
            </a:r>
            <a:br>
              <a:rPr lang="en-US" b="1" dirty="0">
                <a:latin typeface="Calibri" panose="020F0502020204030204" pitchFamily="34" charset="0"/>
                <a:ea typeface="Calibri" panose="020F0502020204030204" pitchFamily="34" charset="0"/>
                <a:cs typeface="Calibri" panose="020F0502020204030204" pitchFamily="34" charset="0"/>
              </a:rPr>
            </a:br>
            <a:r>
              <a:rPr lang="en-US" sz="5000" b="1" dirty="0">
                <a:latin typeface="Calibri" panose="020F0502020204030204" pitchFamily="34" charset="0"/>
                <a:ea typeface="Calibri" panose="020F0502020204030204" pitchFamily="34" charset="0"/>
                <a:cs typeface="Calibri" panose="020F0502020204030204" pitchFamily="34" charset="0"/>
              </a:rPr>
              <a:t>Part II</a:t>
            </a:r>
          </a:p>
        </p:txBody>
      </p:sp>
      <p:sp>
        <p:nvSpPr>
          <p:cNvPr id="8" name="Rectangle 7">
            <a:extLst>
              <a:ext uri="{FF2B5EF4-FFF2-40B4-BE49-F238E27FC236}">
                <a16:creationId xmlns:a16="http://schemas.microsoft.com/office/drawing/2014/main" id="{9D81F948-1EC6-428B-8076-1AFC15DA15D2}"/>
              </a:ext>
            </a:extLst>
          </p:cNvPr>
          <p:cNvSpPr/>
          <p:nvPr/>
        </p:nvSpPr>
        <p:spPr>
          <a:xfrm>
            <a:off x="4503384" y="4754635"/>
            <a:ext cx="3185231"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Prepared by Ts. Dr. Lee Sue Han</a:t>
            </a:r>
            <a:endParaRPr lang="en-MY" dirty="0"/>
          </a:p>
        </p:txBody>
      </p:sp>
    </p:spTree>
    <p:extLst>
      <p:ext uri="{BB962C8B-B14F-4D97-AF65-F5344CB8AC3E}">
        <p14:creationId xmlns:p14="http://schemas.microsoft.com/office/powerpoint/2010/main" val="3306980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9634E4-9E0C-4AF0-9BEE-A8B83AFA470E}"/>
              </a:ext>
            </a:extLst>
          </p:cNvPr>
          <p:cNvSpPr txBox="1"/>
          <p:nvPr/>
        </p:nvSpPr>
        <p:spPr>
          <a:xfrm>
            <a:off x="3819593" y="1458162"/>
            <a:ext cx="5552325"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5. Add CLS token</a:t>
            </a:r>
          </a:p>
        </p:txBody>
      </p:sp>
      <p:pic>
        <p:nvPicPr>
          <p:cNvPr id="3" name="Picture 2">
            <a:extLst>
              <a:ext uri="{FF2B5EF4-FFF2-40B4-BE49-F238E27FC236}">
                <a16:creationId xmlns:a16="http://schemas.microsoft.com/office/drawing/2014/main" id="{2F253EAC-353E-40C4-BBC7-9A3A35A3F6EA}"/>
              </a:ext>
            </a:extLst>
          </p:cNvPr>
          <p:cNvPicPr>
            <a:picLocks noChangeAspect="1"/>
          </p:cNvPicPr>
          <p:nvPr/>
        </p:nvPicPr>
        <p:blipFill>
          <a:blip r:embed="rId2"/>
          <a:stretch>
            <a:fillRect/>
          </a:stretch>
        </p:blipFill>
        <p:spPr>
          <a:xfrm>
            <a:off x="1839074" y="2284001"/>
            <a:ext cx="9102903" cy="3553068"/>
          </a:xfrm>
          <a:prstGeom prst="rect">
            <a:avLst/>
          </a:prstGeom>
        </p:spPr>
      </p:pic>
      <p:sp>
        <p:nvSpPr>
          <p:cNvPr id="11" name="Rectangle 10">
            <a:extLst>
              <a:ext uri="{FF2B5EF4-FFF2-40B4-BE49-F238E27FC236}">
                <a16:creationId xmlns:a16="http://schemas.microsoft.com/office/drawing/2014/main" id="{9A913C01-731F-4B4F-9188-3F22549AF3AD}"/>
              </a:ext>
            </a:extLst>
          </p:cNvPr>
          <p:cNvSpPr/>
          <p:nvPr/>
        </p:nvSpPr>
        <p:spPr>
          <a:xfrm>
            <a:off x="829124" y="5631586"/>
            <a:ext cx="2353107" cy="923330"/>
          </a:xfrm>
          <a:prstGeom prst="rect">
            <a:avLst/>
          </a:prstGeom>
          <a:solidFill>
            <a:schemeClr val="accent3">
              <a:lumMod val="20000"/>
              <a:lumOff val="80000"/>
            </a:schemeClr>
          </a:solidFill>
        </p:spPr>
        <p:txBody>
          <a:bodyPr wrap="square">
            <a:sp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Acts as a representative for the entire image</a:t>
            </a:r>
            <a:endParaRPr lang="en-MY" b="1" dirty="0">
              <a:latin typeface="Calibri" panose="020F0502020204030204" pitchFamily="34" charset="0"/>
              <a:ea typeface="Calibri" panose="020F0502020204030204" pitchFamily="34" charset="0"/>
              <a:cs typeface="Calibri" panose="020F0502020204030204" pitchFamily="34" charset="0"/>
            </a:endParaRPr>
          </a:p>
        </p:txBody>
      </p:sp>
      <p:sp>
        <p:nvSpPr>
          <p:cNvPr id="14" name="Title 1">
            <a:extLst>
              <a:ext uri="{FF2B5EF4-FFF2-40B4-BE49-F238E27FC236}">
                <a16:creationId xmlns:a16="http://schemas.microsoft.com/office/drawing/2014/main" id="{51111FE5-4F73-474E-B7DA-3B153A95A8F9}"/>
              </a:ext>
            </a:extLst>
          </p:cNvPr>
          <p:cNvSpPr txBox="1">
            <a:spLocks/>
          </p:cNvSpPr>
          <p:nvPr/>
        </p:nvSpPr>
        <p:spPr>
          <a:xfrm>
            <a:off x="1728275" y="976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b="1" dirty="0">
                <a:latin typeface="Calibri" panose="020F0502020204030204" pitchFamily="34" charset="0"/>
                <a:ea typeface="Calibri" panose="020F0502020204030204" pitchFamily="34" charset="0"/>
                <a:cs typeface="Calibri" panose="020F0502020204030204" pitchFamily="34" charset="0"/>
              </a:rPr>
              <a:t>How </a:t>
            </a:r>
            <a:r>
              <a:rPr lang="en-MY" b="1" dirty="0" err="1">
                <a:latin typeface="Calibri" panose="020F0502020204030204" pitchFamily="34" charset="0"/>
                <a:ea typeface="Calibri" panose="020F0502020204030204" pitchFamily="34" charset="0"/>
                <a:cs typeface="Calibri" panose="020F0502020204030204" pitchFamily="34" charset="0"/>
              </a:rPr>
              <a:t>ViT</a:t>
            </a:r>
            <a:r>
              <a:rPr lang="en-MY" b="1" dirty="0">
                <a:latin typeface="Calibri" panose="020F0502020204030204" pitchFamily="34" charset="0"/>
                <a:ea typeface="Calibri" panose="020F0502020204030204" pitchFamily="34" charset="0"/>
                <a:cs typeface="Calibri" panose="020F0502020204030204" pitchFamily="34" charset="0"/>
              </a:rPr>
              <a:t> works? </a:t>
            </a:r>
          </a:p>
        </p:txBody>
      </p:sp>
      <p:pic>
        <p:nvPicPr>
          <p:cNvPr id="15" name="Picture 68" descr="G:\MAC\Press\WORD TEMPLATES 2002\word graphics\corporate\corpV_3 300_lzw.tif">
            <a:extLst>
              <a:ext uri="{FF2B5EF4-FFF2-40B4-BE49-F238E27FC236}">
                <a16:creationId xmlns:a16="http://schemas.microsoft.com/office/drawing/2014/main" id="{FA040823-D0FD-4F18-9DB7-5570F26B5C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919195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9634E4-9E0C-4AF0-9BEE-A8B83AFA470E}"/>
              </a:ext>
            </a:extLst>
          </p:cNvPr>
          <p:cNvSpPr txBox="1"/>
          <p:nvPr/>
        </p:nvSpPr>
        <p:spPr>
          <a:xfrm>
            <a:off x="3521513" y="1407946"/>
            <a:ext cx="5552325"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6. Go through Transformer Encoder Network </a:t>
            </a:r>
          </a:p>
        </p:txBody>
      </p:sp>
      <p:pic>
        <p:nvPicPr>
          <p:cNvPr id="4" name="Picture 3">
            <a:extLst>
              <a:ext uri="{FF2B5EF4-FFF2-40B4-BE49-F238E27FC236}">
                <a16:creationId xmlns:a16="http://schemas.microsoft.com/office/drawing/2014/main" id="{A8F9ADA6-8DDA-407E-AA84-0C16053BEB99}"/>
              </a:ext>
            </a:extLst>
          </p:cNvPr>
          <p:cNvPicPr>
            <a:picLocks noChangeAspect="1"/>
          </p:cNvPicPr>
          <p:nvPr/>
        </p:nvPicPr>
        <p:blipFill>
          <a:blip r:embed="rId2"/>
          <a:stretch>
            <a:fillRect/>
          </a:stretch>
        </p:blipFill>
        <p:spPr>
          <a:xfrm>
            <a:off x="1896610" y="2108963"/>
            <a:ext cx="7862945" cy="4524798"/>
          </a:xfrm>
          <a:prstGeom prst="rect">
            <a:avLst/>
          </a:prstGeom>
        </p:spPr>
      </p:pic>
      <p:sp>
        <p:nvSpPr>
          <p:cNvPr id="5" name="Right Brace 4">
            <a:extLst>
              <a:ext uri="{FF2B5EF4-FFF2-40B4-BE49-F238E27FC236}">
                <a16:creationId xmlns:a16="http://schemas.microsoft.com/office/drawing/2014/main" id="{5238C772-3DFA-4BE7-A630-3FCCF72C2595}"/>
              </a:ext>
            </a:extLst>
          </p:cNvPr>
          <p:cNvSpPr/>
          <p:nvPr/>
        </p:nvSpPr>
        <p:spPr>
          <a:xfrm>
            <a:off x="9759555" y="2373912"/>
            <a:ext cx="381000" cy="1651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MY"/>
          </a:p>
        </p:txBody>
      </p:sp>
      <p:sp>
        <p:nvSpPr>
          <p:cNvPr id="7" name="Rectangle 6">
            <a:extLst>
              <a:ext uri="{FF2B5EF4-FFF2-40B4-BE49-F238E27FC236}">
                <a16:creationId xmlns:a16="http://schemas.microsoft.com/office/drawing/2014/main" id="{7EB3D405-670A-4384-B758-0E9D490DB4F3}"/>
              </a:ext>
            </a:extLst>
          </p:cNvPr>
          <p:cNvSpPr/>
          <p:nvPr/>
        </p:nvSpPr>
        <p:spPr>
          <a:xfrm>
            <a:off x="10187702" y="2737747"/>
            <a:ext cx="1522946" cy="923330"/>
          </a:xfrm>
          <a:prstGeom prst="rect">
            <a:avLst/>
          </a:prstGeom>
          <a:solidFill>
            <a:schemeClr val="accent3">
              <a:lumMod val="20000"/>
              <a:lumOff val="80000"/>
            </a:schemeClr>
          </a:solidFill>
        </p:spPr>
        <p:txBody>
          <a:bodyPr wrap="square">
            <a:spAutoFit/>
          </a:bodyPr>
          <a:lstStyle/>
          <a:p>
            <a:pPr algn="ctr"/>
            <a:r>
              <a:rPr lang="en-MY" b="1" dirty="0">
                <a:latin typeface="Calibri" panose="020F0502020204030204" pitchFamily="34" charset="0"/>
                <a:ea typeface="Calibri" panose="020F0502020204030204" pitchFamily="34" charset="0"/>
                <a:cs typeface="Calibri" panose="020F0502020204030204" pitchFamily="34" charset="0"/>
              </a:rPr>
              <a:t>Transformer Encoder Network </a:t>
            </a:r>
          </a:p>
        </p:txBody>
      </p:sp>
      <p:sp>
        <p:nvSpPr>
          <p:cNvPr id="12" name="Title 1">
            <a:extLst>
              <a:ext uri="{FF2B5EF4-FFF2-40B4-BE49-F238E27FC236}">
                <a16:creationId xmlns:a16="http://schemas.microsoft.com/office/drawing/2014/main" id="{4803083A-83AC-434A-B0DD-97A006AC6013}"/>
              </a:ext>
            </a:extLst>
          </p:cNvPr>
          <p:cNvSpPr txBox="1">
            <a:spLocks/>
          </p:cNvSpPr>
          <p:nvPr/>
        </p:nvSpPr>
        <p:spPr>
          <a:xfrm>
            <a:off x="1728275" y="976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b="1" dirty="0">
                <a:latin typeface="Calibri" panose="020F0502020204030204" pitchFamily="34" charset="0"/>
                <a:ea typeface="Calibri" panose="020F0502020204030204" pitchFamily="34" charset="0"/>
                <a:cs typeface="Calibri" panose="020F0502020204030204" pitchFamily="34" charset="0"/>
              </a:rPr>
              <a:t>How </a:t>
            </a:r>
            <a:r>
              <a:rPr lang="en-MY" b="1" dirty="0" err="1">
                <a:latin typeface="Calibri" panose="020F0502020204030204" pitchFamily="34" charset="0"/>
                <a:ea typeface="Calibri" panose="020F0502020204030204" pitchFamily="34" charset="0"/>
                <a:cs typeface="Calibri" panose="020F0502020204030204" pitchFamily="34" charset="0"/>
              </a:rPr>
              <a:t>ViT</a:t>
            </a:r>
            <a:r>
              <a:rPr lang="en-MY" b="1" dirty="0">
                <a:latin typeface="Calibri" panose="020F0502020204030204" pitchFamily="34" charset="0"/>
                <a:ea typeface="Calibri" panose="020F0502020204030204" pitchFamily="34" charset="0"/>
                <a:cs typeface="Calibri" panose="020F0502020204030204" pitchFamily="34" charset="0"/>
              </a:rPr>
              <a:t> works? </a:t>
            </a:r>
          </a:p>
        </p:txBody>
      </p:sp>
      <p:pic>
        <p:nvPicPr>
          <p:cNvPr id="13" name="Picture 68" descr="G:\MAC\Press\WORD TEMPLATES 2002\word graphics\corporate\corpV_3 300_lzw.tif">
            <a:extLst>
              <a:ext uri="{FF2B5EF4-FFF2-40B4-BE49-F238E27FC236}">
                <a16:creationId xmlns:a16="http://schemas.microsoft.com/office/drawing/2014/main" id="{CF8B98CC-8C38-4AEC-A541-B9C685D9FC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515986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9634E4-9E0C-4AF0-9BEE-A8B83AFA470E}"/>
              </a:ext>
            </a:extLst>
          </p:cNvPr>
          <p:cNvSpPr txBox="1"/>
          <p:nvPr/>
        </p:nvSpPr>
        <p:spPr>
          <a:xfrm>
            <a:off x="3725451" y="1439951"/>
            <a:ext cx="5552325"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7. Feed into classification layer</a:t>
            </a:r>
          </a:p>
        </p:txBody>
      </p:sp>
      <p:pic>
        <p:nvPicPr>
          <p:cNvPr id="8" name="Picture 7">
            <a:extLst>
              <a:ext uri="{FF2B5EF4-FFF2-40B4-BE49-F238E27FC236}">
                <a16:creationId xmlns:a16="http://schemas.microsoft.com/office/drawing/2014/main" id="{6E4DE440-40CE-4731-A26A-79F971249218}"/>
              </a:ext>
            </a:extLst>
          </p:cNvPr>
          <p:cNvPicPr>
            <a:picLocks noChangeAspect="1"/>
          </p:cNvPicPr>
          <p:nvPr/>
        </p:nvPicPr>
        <p:blipFill>
          <a:blip r:embed="rId2"/>
          <a:stretch>
            <a:fillRect/>
          </a:stretch>
        </p:blipFill>
        <p:spPr>
          <a:xfrm>
            <a:off x="6857370" y="2989779"/>
            <a:ext cx="5000765" cy="3390079"/>
          </a:xfrm>
          <a:prstGeom prst="rect">
            <a:avLst/>
          </a:prstGeom>
        </p:spPr>
      </p:pic>
      <p:pic>
        <p:nvPicPr>
          <p:cNvPr id="3" name="Picture 2">
            <a:extLst>
              <a:ext uri="{FF2B5EF4-FFF2-40B4-BE49-F238E27FC236}">
                <a16:creationId xmlns:a16="http://schemas.microsoft.com/office/drawing/2014/main" id="{8A0AE01D-A05A-46B1-9E9B-59207DA24A84}"/>
              </a:ext>
            </a:extLst>
          </p:cNvPr>
          <p:cNvPicPr>
            <a:picLocks noChangeAspect="1"/>
          </p:cNvPicPr>
          <p:nvPr/>
        </p:nvPicPr>
        <p:blipFill>
          <a:blip r:embed="rId3"/>
          <a:stretch>
            <a:fillRect/>
          </a:stretch>
        </p:blipFill>
        <p:spPr>
          <a:xfrm>
            <a:off x="462339" y="3222625"/>
            <a:ext cx="5057877" cy="3063875"/>
          </a:xfrm>
          <a:prstGeom prst="rect">
            <a:avLst/>
          </a:prstGeom>
        </p:spPr>
      </p:pic>
      <p:sp>
        <p:nvSpPr>
          <p:cNvPr id="9" name="Arrow: Right 8">
            <a:extLst>
              <a:ext uri="{FF2B5EF4-FFF2-40B4-BE49-F238E27FC236}">
                <a16:creationId xmlns:a16="http://schemas.microsoft.com/office/drawing/2014/main" id="{7FEC7B91-6FF0-4502-9945-0D7F5ADF89AD}"/>
              </a:ext>
            </a:extLst>
          </p:cNvPr>
          <p:cNvSpPr/>
          <p:nvPr/>
        </p:nvSpPr>
        <p:spPr>
          <a:xfrm>
            <a:off x="5875972" y="4385230"/>
            <a:ext cx="62564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9">
            <a:extLst>
              <a:ext uri="{FF2B5EF4-FFF2-40B4-BE49-F238E27FC236}">
                <a16:creationId xmlns:a16="http://schemas.microsoft.com/office/drawing/2014/main" id="{2A8BCEA2-A53B-4DDB-8909-19BA41A36E65}"/>
              </a:ext>
            </a:extLst>
          </p:cNvPr>
          <p:cNvSpPr/>
          <p:nvPr/>
        </p:nvSpPr>
        <p:spPr>
          <a:xfrm>
            <a:off x="1397286" y="3121039"/>
            <a:ext cx="4034282" cy="783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TextBox 10">
            <a:extLst>
              <a:ext uri="{FF2B5EF4-FFF2-40B4-BE49-F238E27FC236}">
                <a16:creationId xmlns:a16="http://schemas.microsoft.com/office/drawing/2014/main" id="{9CC7AEF2-BD27-40E4-98E8-86D0BC5889BC}"/>
              </a:ext>
            </a:extLst>
          </p:cNvPr>
          <p:cNvSpPr txBox="1"/>
          <p:nvPr/>
        </p:nvSpPr>
        <p:spPr>
          <a:xfrm>
            <a:off x="1738744" y="2378106"/>
            <a:ext cx="2910258" cy="369332"/>
          </a:xfrm>
          <a:prstGeom prst="rect">
            <a:avLst/>
          </a:prstGeom>
          <a:solidFill>
            <a:schemeClr val="accent3">
              <a:lumMod val="20000"/>
              <a:lumOff val="80000"/>
            </a:schemeClr>
          </a:solidFill>
        </p:spPr>
        <p:txBody>
          <a:bodyPr wrap="square" rtlCol="0">
            <a:spAutoFit/>
          </a:bodyPr>
          <a:lstStyle/>
          <a:p>
            <a:pPr algn="ctr"/>
            <a:r>
              <a:rPr lang="en-MY" b="1" dirty="0">
                <a:latin typeface="Calibri" panose="020F0502020204030204" pitchFamily="34" charset="0"/>
                <a:ea typeface="Calibri" panose="020F0502020204030204" pitchFamily="34" charset="0"/>
                <a:cs typeface="Calibri" panose="020F0502020204030204" pitchFamily="34" charset="0"/>
              </a:rPr>
              <a:t>Ignore the output of c</a:t>
            </a:r>
            <a:r>
              <a:rPr lang="en-MY" b="1" baseline="-25000" dirty="0">
                <a:latin typeface="Calibri" panose="020F0502020204030204" pitchFamily="34" charset="0"/>
                <a:ea typeface="Calibri" panose="020F0502020204030204" pitchFamily="34" charset="0"/>
                <a:cs typeface="Calibri" panose="020F0502020204030204" pitchFamily="34" charset="0"/>
              </a:rPr>
              <a:t>1</a:t>
            </a:r>
            <a:r>
              <a:rPr lang="en-MY" b="1" dirty="0">
                <a:latin typeface="Calibri" panose="020F0502020204030204" pitchFamily="34" charset="0"/>
                <a:ea typeface="Calibri" panose="020F0502020204030204" pitchFamily="34" charset="0"/>
                <a:cs typeface="Calibri" panose="020F0502020204030204" pitchFamily="34" charset="0"/>
              </a:rPr>
              <a:t> to </a:t>
            </a:r>
            <a:r>
              <a:rPr lang="en-MY" b="1" dirty="0" err="1">
                <a:latin typeface="Calibri" panose="020F0502020204030204" pitchFamily="34" charset="0"/>
                <a:ea typeface="Calibri" panose="020F0502020204030204" pitchFamily="34" charset="0"/>
                <a:cs typeface="Calibri" panose="020F0502020204030204" pitchFamily="34" charset="0"/>
              </a:rPr>
              <a:t>c</a:t>
            </a:r>
            <a:r>
              <a:rPr lang="en-MY" b="1" baseline="-25000" dirty="0" err="1">
                <a:latin typeface="Calibri" panose="020F0502020204030204" pitchFamily="34" charset="0"/>
                <a:ea typeface="Calibri" panose="020F0502020204030204" pitchFamily="34" charset="0"/>
                <a:cs typeface="Calibri" panose="020F0502020204030204" pitchFamily="34" charset="0"/>
              </a:rPr>
              <a:t>n</a:t>
            </a:r>
            <a:endParaRPr lang="en-MY" b="1" baseline="-25000" dirty="0">
              <a:latin typeface="Calibri" panose="020F0502020204030204" pitchFamily="34" charset="0"/>
              <a:ea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F314BFAF-9933-47E7-BCBC-0FFFC912E1D5}"/>
              </a:ext>
            </a:extLst>
          </p:cNvPr>
          <p:cNvCxnSpPr>
            <a:cxnSpLocks/>
          </p:cNvCxnSpPr>
          <p:nvPr/>
        </p:nvCxnSpPr>
        <p:spPr>
          <a:xfrm>
            <a:off x="3058186" y="2747438"/>
            <a:ext cx="0" cy="3758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2899E3EC-A816-47A4-A531-24EE0E9E802A}"/>
              </a:ext>
            </a:extLst>
          </p:cNvPr>
          <p:cNvSpPr txBox="1"/>
          <p:nvPr/>
        </p:nvSpPr>
        <p:spPr>
          <a:xfrm>
            <a:off x="6188793" y="2347577"/>
            <a:ext cx="3165371" cy="369332"/>
          </a:xfrm>
          <a:prstGeom prst="rect">
            <a:avLst/>
          </a:prstGeom>
          <a:solidFill>
            <a:schemeClr val="accent3">
              <a:lumMod val="20000"/>
              <a:lumOff val="80000"/>
            </a:schemeClr>
          </a:solidFill>
        </p:spPr>
        <p:txBody>
          <a:bodyPr wrap="square" rtlCol="0">
            <a:spAutoFit/>
          </a:bodyPr>
          <a:lstStyle/>
          <a:p>
            <a:pPr algn="ctr"/>
            <a:r>
              <a:rPr lang="en-MY" b="1" dirty="0">
                <a:latin typeface="Calibri" panose="020F0502020204030204" pitchFamily="34" charset="0"/>
                <a:ea typeface="Calibri" panose="020F0502020204030204" pitchFamily="34" charset="0"/>
                <a:cs typeface="Calibri" panose="020F0502020204030204" pitchFamily="34" charset="0"/>
              </a:rPr>
              <a:t>Classification based on only c</a:t>
            </a:r>
            <a:r>
              <a:rPr lang="en-MY" b="1" baseline="-25000" dirty="0">
                <a:latin typeface="Calibri" panose="020F0502020204030204" pitchFamily="34" charset="0"/>
                <a:ea typeface="Calibri" panose="020F0502020204030204" pitchFamily="34" charset="0"/>
                <a:cs typeface="Calibri" panose="020F0502020204030204" pitchFamily="34" charset="0"/>
              </a:rPr>
              <a:t>0</a:t>
            </a:r>
            <a:r>
              <a:rPr lang="en-MY" b="1" dirty="0">
                <a:latin typeface="Calibri" panose="020F0502020204030204" pitchFamily="34" charset="0"/>
                <a:ea typeface="Calibri" panose="020F0502020204030204" pitchFamily="34" charset="0"/>
                <a:cs typeface="Calibri" panose="020F0502020204030204" pitchFamily="34" charset="0"/>
              </a:rPr>
              <a:t> </a:t>
            </a:r>
            <a:endParaRPr lang="en-MY" b="1" baseline="-25000" dirty="0">
              <a:latin typeface="Calibri" panose="020F0502020204030204" pitchFamily="34" charset="0"/>
              <a:ea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73011D5C-B440-43FB-8C66-3363C3AFF769}"/>
              </a:ext>
            </a:extLst>
          </p:cNvPr>
          <p:cNvCxnSpPr>
            <a:cxnSpLocks/>
          </p:cNvCxnSpPr>
          <p:nvPr/>
        </p:nvCxnSpPr>
        <p:spPr>
          <a:xfrm>
            <a:off x="7278626" y="2747438"/>
            <a:ext cx="0" cy="5086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itle 1">
            <a:extLst>
              <a:ext uri="{FF2B5EF4-FFF2-40B4-BE49-F238E27FC236}">
                <a16:creationId xmlns:a16="http://schemas.microsoft.com/office/drawing/2014/main" id="{BFE784EC-C9F4-4E5F-84E5-3E70CB59AC4B}"/>
              </a:ext>
            </a:extLst>
          </p:cNvPr>
          <p:cNvSpPr txBox="1">
            <a:spLocks/>
          </p:cNvSpPr>
          <p:nvPr/>
        </p:nvSpPr>
        <p:spPr>
          <a:xfrm>
            <a:off x="1728275" y="976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b="1" dirty="0">
                <a:latin typeface="Calibri" panose="020F0502020204030204" pitchFamily="34" charset="0"/>
                <a:ea typeface="Calibri" panose="020F0502020204030204" pitchFamily="34" charset="0"/>
                <a:cs typeface="Calibri" panose="020F0502020204030204" pitchFamily="34" charset="0"/>
              </a:rPr>
              <a:t>How </a:t>
            </a:r>
            <a:r>
              <a:rPr lang="en-MY" b="1" dirty="0" err="1">
                <a:latin typeface="Calibri" panose="020F0502020204030204" pitchFamily="34" charset="0"/>
                <a:ea typeface="Calibri" panose="020F0502020204030204" pitchFamily="34" charset="0"/>
                <a:cs typeface="Calibri" panose="020F0502020204030204" pitchFamily="34" charset="0"/>
              </a:rPr>
              <a:t>ViT</a:t>
            </a:r>
            <a:r>
              <a:rPr lang="en-MY" b="1" dirty="0">
                <a:latin typeface="Calibri" panose="020F0502020204030204" pitchFamily="34" charset="0"/>
                <a:ea typeface="Calibri" panose="020F0502020204030204" pitchFamily="34" charset="0"/>
                <a:cs typeface="Calibri" panose="020F0502020204030204" pitchFamily="34" charset="0"/>
              </a:rPr>
              <a:t> works? </a:t>
            </a:r>
          </a:p>
        </p:txBody>
      </p:sp>
      <p:pic>
        <p:nvPicPr>
          <p:cNvPr id="19" name="Picture 68" descr="G:\MAC\Press\WORD TEMPLATES 2002\word graphics\corporate\corpV_3 300_lzw.tif">
            <a:extLst>
              <a:ext uri="{FF2B5EF4-FFF2-40B4-BE49-F238E27FC236}">
                <a16:creationId xmlns:a16="http://schemas.microsoft.com/office/drawing/2014/main" id="{31CD0874-1DB9-4ED3-AD53-ED05D4E48F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98204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9634E4-9E0C-4AF0-9BEE-A8B83AFA470E}"/>
              </a:ext>
            </a:extLst>
          </p:cNvPr>
          <p:cNvSpPr txBox="1"/>
          <p:nvPr/>
        </p:nvSpPr>
        <p:spPr>
          <a:xfrm>
            <a:off x="3576777" y="1412164"/>
            <a:ext cx="5552325"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8. Compute prediction output</a:t>
            </a:r>
          </a:p>
        </p:txBody>
      </p:sp>
      <p:pic>
        <p:nvPicPr>
          <p:cNvPr id="4" name="Picture 3">
            <a:extLst>
              <a:ext uri="{FF2B5EF4-FFF2-40B4-BE49-F238E27FC236}">
                <a16:creationId xmlns:a16="http://schemas.microsoft.com/office/drawing/2014/main" id="{15910C14-B96B-4AEB-9399-312CBE5FBCD4}"/>
              </a:ext>
            </a:extLst>
          </p:cNvPr>
          <p:cNvPicPr>
            <a:picLocks noChangeAspect="1"/>
          </p:cNvPicPr>
          <p:nvPr/>
        </p:nvPicPr>
        <p:blipFill>
          <a:blip r:embed="rId2"/>
          <a:stretch>
            <a:fillRect/>
          </a:stretch>
        </p:blipFill>
        <p:spPr>
          <a:xfrm>
            <a:off x="2438745" y="1852726"/>
            <a:ext cx="8495553" cy="4654332"/>
          </a:xfrm>
          <a:prstGeom prst="rect">
            <a:avLst/>
          </a:prstGeom>
        </p:spPr>
      </p:pic>
      <p:sp>
        <p:nvSpPr>
          <p:cNvPr id="13" name="Title 1">
            <a:extLst>
              <a:ext uri="{FF2B5EF4-FFF2-40B4-BE49-F238E27FC236}">
                <a16:creationId xmlns:a16="http://schemas.microsoft.com/office/drawing/2014/main" id="{867B8E36-AFA5-45FC-BA2C-8F032038EC91}"/>
              </a:ext>
            </a:extLst>
          </p:cNvPr>
          <p:cNvSpPr txBox="1">
            <a:spLocks/>
          </p:cNvSpPr>
          <p:nvPr/>
        </p:nvSpPr>
        <p:spPr>
          <a:xfrm>
            <a:off x="1728275" y="976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b="1" dirty="0">
                <a:latin typeface="Calibri" panose="020F0502020204030204" pitchFamily="34" charset="0"/>
                <a:ea typeface="Calibri" panose="020F0502020204030204" pitchFamily="34" charset="0"/>
                <a:cs typeface="Calibri" panose="020F0502020204030204" pitchFamily="34" charset="0"/>
              </a:rPr>
              <a:t>How </a:t>
            </a:r>
            <a:r>
              <a:rPr lang="en-MY" b="1" dirty="0" err="1">
                <a:latin typeface="Calibri" panose="020F0502020204030204" pitchFamily="34" charset="0"/>
                <a:ea typeface="Calibri" panose="020F0502020204030204" pitchFamily="34" charset="0"/>
                <a:cs typeface="Calibri" panose="020F0502020204030204" pitchFamily="34" charset="0"/>
              </a:rPr>
              <a:t>ViT</a:t>
            </a:r>
            <a:r>
              <a:rPr lang="en-MY" b="1" dirty="0">
                <a:latin typeface="Calibri" panose="020F0502020204030204" pitchFamily="34" charset="0"/>
                <a:ea typeface="Calibri" panose="020F0502020204030204" pitchFamily="34" charset="0"/>
                <a:cs typeface="Calibri" panose="020F0502020204030204" pitchFamily="34" charset="0"/>
              </a:rPr>
              <a:t> works? </a:t>
            </a:r>
          </a:p>
        </p:txBody>
      </p:sp>
      <p:pic>
        <p:nvPicPr>
          <p:cNvPr id="14" name="Picture 68" descr="G:\MAC\Press\WORD TEMPLATES 2002\word graphics\corporate\corpV_3 300_lzw.tif">
            <a:extLst>
              <a:ext uri="{FF2B5EF4-FFF2-40B4-BE49-F238E27FC236}">
                <a16:creationId xmlns:a16="http://schemas.microsoft.com/office/drawing/2014/main" id="{603D4FAC-EADD-407A-A0B0-AB55206A9A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94660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0E019-9BFA-437E-B2C9-FA53A2A9F6BD}"/>
              </a:ext>
            </a:extLst>
          </p:cNvPr>
          <p:cNvSpPr>
            <a:spLocks noGrp="1"/>
          </p:cNvSpPr>
          <p:nvPr>
            <p:ph type="title"/>
          </p:nvPr>
        </p:nvSpPr>
        <p:spPr>
          <a:xfrm>
            <a:off x="1557138" y="114868"/>
            <a:ext cx="9794506" cy="1325563"/>
          </a:xfrm>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The Key Components of </a:t>
            </a:r>
            <a:r>
              <a:rPr lang="en-US" b="1" dirty="0" err="1">
                <a:latin typeface="Calibri" panose="020F0502020204030204" pitchFamily="34" charset="0"/>
                <a:ea typeface="Calibri" panose="020F0502020204030204" pitchFamily="34" charset="0"/>
                <a:cs typeface="Calibri" panose="020F0502020204030204" pitchFamily="34" charset="0"/>
              </a:rPr>
              <a:t>ViT</a:t>
            </a:r>
            <a:endParaRPr lang="en-MY"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8EBD3D6-00E5-4DBF-A296-8C3F7921837B}"/>
              </a:ext>
            </a:extLst>
          </p:cNvPr>
          <p:cNvSpPr>
            <a:spLocks noGrp="1"/>
          </p:cNvSpPr>
          <p:nvPr>
            <p:ph idx="1"/>
          </p:nvPr>
        </p:nvSpPr>
        <p:spPr>
          <a:xfrm>
            <a:off x="1376411" y="1437071"/>
            <a:ext cx="9702266" cy="4351338"/>
          </a:xfrm>
        </p:spPr>
        <p:txBody>
          <a:bodyPr>
            <a:noAutofit/>
          </a:bodyPr>
          <a:lstStyle/>
          <a:p>
            <a:pPr algn="just"/>
            <a:r>
              <a:rPr lang="en-US" sz="1800" b="1" dirty="0">
                <a:latin typeface="Calibri" panose="020F0502020204030204" pitchFamily="34" charset="0"/>
                <a:ea typeface="Calibri" panose="020F0502020204030204" pitchFamily="34" charset="0"/>
                <a:cs typeface="Calibri" panose="020F0502020204030204" pitchFamily="34" charset="0"/>
              </a:rPr>
              <a:t>Self-Attention Mechanism: </a:t>
            </a:r>
            <a:r>
              <a:rPr lang="en-US" sz="1800" dirty="0">
                <a:latin typeface="Calibri" panose="020F0502020204030204" pitchFamily="34" charset="0"/>
                <a:ea typeface="Calibri" panose="020F0502020204030204" pitchFamily="34" charset="0"/>
                <a:cs typeface="Calibri" panose="020F0502020204030204" pitchFamily="34" charset="0"/>
              </a:rPr>
              <a:t>Central to the transformer is the self-attention mechanism, which evaluates the relationship between each element of the input and all other elements. This enables the model to assign varying importance to each element based on the context provided by the rest.</a:t>
            </a:r>
          </a:p>
          <a:p>
            <a:pPr algn="just"/>
            <a:r>
              <a:rPr lang="en-US" sz="1800" b="1" dirty="0">
                <a:latin typeface="Calibri" panose="020F0502020204030204" pitchFamily="34" charset="0"/>
                <a:ea typeface="Calibri" panose="020F0502020204030204" pitchFamily="34" charset="0"/>
                <a:cs typeface="Calibri" panose="020F0502020204030204" pitchFamily="34" charset="0"/>
              </a:rPr>
              <a:t>Multi-Head Attention</a:t>
            </a:r>
            <a:r>
              <a:rPr lang="en-US" sz="1800" dirty="0">
                <a:latin typeface="Calibri" panose="020F0502020204030204" pitchFamily="34" charset="0"/>
                <a:ea typeface="Calibri" panose="020F0502020204030204" pitchFamily="34" charset="0"/>
                <a:cs typeface="Calibri" panose="020F0502020204030204" pitchFamily="34" charset="0"/>
              </a:rPr>
              <a:t>: Building on self-attention, multi-head attention applies multiple attention layers in parallel, enabling the model to attend to different parts of the input simultaneously and capture a wider range of contextual information.</a:t>
            </a:r>
          </a:p>
        </p:txBody>
      </p:sp>
      <p:pic>
        <p:nvPicPr>
          <p:cNvPr id="5" name="Picture 68" descr="G:\MAC\Press\WORD TEMPLATES 2002\word graphics\corporate\corpV_3 300_lzw.tif">
            <a:extLst>
              <a:ext uri="{FF2B5EF4-FFF2-40B4-BE49-F238E27FC236}">
                <a16:creationId xmlns:a16="http://schemas.microsoft.com/office/drawing/2014/main" id="{90EF0E46-855D-48FF-BFD8-43AB96A56E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pic>
        <p:nvPicPr>
          <p:cNvPr id="6" name="Picture 5">
            <a:extLst>
              <a:ext uri="{FF2B5EF4-FFF2-40B4-BE49-F238E27FC236}">
                <a16:creationId xmlns:a16="http://schemas.microsoft.com/office/drawing/2014/main" id="{CFEB5692-0D7B-40C6-BE91-1399DA3E8215}"/>
              </a:ext>
            </a:extLst>
          </p:cNvPr>
          <p:cNvPicPr>
            <a:picLocks noChangeAspect="1"/>
          </p:cNvPicPr>
          <p:nvPr/>
        </p:nvPicPr>
        <p:blipFill>
          <a:blip r:embed="rId3"/>
          <a:stretch>
            <a:fillRect/>
          </a:stretch>
        </p:blipFill>
        <p:spPr>
          <a:xfrm>
            <a:off x="4485928" y="3281377"/>
            <a:ext cx="7693683" cy="3576621"/>
          </a:xfrm>
          <a:prstGeom prst="rect">
            <a:avLst/>
          </a:prstGeom>
        </p:spPr>
      </p:pic>
      <p:pic>
        <p:nvPicPr>
          <p:cNvPr id="8" name="Picture 7">
            <a:extLst>
              <a:ext uri="{FF2B5EF4-FFF2-40B4-BE49-F238E27FC236}">
                <a16:creationId xmlns:a16="http://schemas.microsoft.com/office/drawing/2014/main" id="{274EE896-B9D1-4AA7-9110-7076E06606BC}"/>
              </a:ext>
            </a:extLst>
          </p:cNvPr>
          <p:cNvPicPr>
            <a:picLocks noChangeAspect="1"/>
          </p:cNvPicPr>
          <p:nvPr/>
        </p:nvPicPr>
        <p:blipFill>
          <a:blip r:embed="rId4"/>
          <a:stretch>
            <a:fillRect/>
          </a:stretch>
        </p:blipFill>
        <p:spPr>
          <a:xfrm>
            <a:off x="270687" y="3612740"/>
            <a:ext cx="4078757" cy="2815323"/>
          </a:xfrm>
          <a:prstGeom prst="rect">
            <a:avLst/>
          </a:prstGeom>
        </p:spPr>
      </p:pic>
      <p:sp>
        <p:nvSpPr>
          <p:cNvPr id="9" name="TextBox 8">
            <a:extLst>
              <a:ext uri="{FF2B5EF4-FFF2-40B4-BE49-F238E27FC236}">
                <a16:creationId xmlns:a16="http://schemas.microsoft.com/office/drawing/2014/main" id="{B1B9ADB4-46EB-4EFE-8DBC-3A84EF4796A8}"/>
              </a:ext>
            </a:extLst>
          </p:cNvPr>
          <p:cNvSpPr txBox="1"/>
          <p:nvPr/>
        </p:nvSpPr>
        <p:spPr>
          <a:xfrm>
            <a:off x="134204" y="4097866"/>
            <a:ext cx="737864" cy="369332"/>
          </a:xfrm>
          <a:prstGeom prst="rect">
            <a:avLst/>
          </a:prstGeom>
          <a:solidFill>
            <a:schemeClr val="accent6">
              <a:lumMod val="20000"/>
              <a:lumOff val="80000"/>
            </a:schemeClr>
          </a:solidFill>
        </p:spPr>
        <p:txBody>
          <a:bodyPr wrap="square" rtlCol="0">
            <a:spAutoFit/>
          </a:bodyPr>
          <a:lstStyle/>
          <a:p>
            <a:pPr algn="ctr"/>
            <a:r>
              <a:rPr lang="en-MY" dirty="0"/>
              <a:t>head</a:t>
            </a:r>
            <a:r>
              <a:rPr lang="en-MY" baseline="-25000" dirty="0"/>
              <a:t>1</a:t>
            </a:r>
          </a:p>
        </p:txBody>
      </p:sp>
      <p:sp>
        <p:nvSpPr>
          <p:cNvPr id="10" name="TextBox 9">
            <a:extLst>
              <a:ext uri="{FF2B5EF4-FFF2-40B4-BE49-F238E27FC236}">
                <a16:creationId xmlns:a16="http://schemas.microsoft.com/office/drawing/2014/main" id="{5C889AEA-87CC-4960-AB0A-E2B149678059}"/>
              </a:ext>
            </a:extLst>
          </p:cNvPr>
          <p:cNvSpPr txBox="1"/>
          <p:nvPr/>
        </p:nvSpPr>
        <p:spPr>
          <a:xfrm>
            <a:off x="2979004" y="3805478"/>
            <a:ext cx="585464" cy="292388"/>
          </a:xfrm>
          <a:prstGeom prst="rect">
            <a:avLst/>
          </a:prstGeom>
          <a:solidFill>
            <a:schemeClr val="bg1"/>
          </a:solidFill>
        </p:spPr>
        <p:txBody>
          <a:bodyPr wrap="square" rtlCol="0">
            <a:spAutoFit/>
          </a:bodyPr>
          <a:lstStyle/>
          <a:p>
            <a:pPr algn="ctr"/>
            <a:r>
              <a:rPr lang="en-MY" sz="1300" b="1" dirty="0"/>
              <a:t>head</a:t>
            </a:r>
            <a:r>
              <a:rPr lang="en-MY" sz="1300" b="1" baseline="-25000" dirty="0"/>
              <a:t>1</a:t>
            </a:r>
          </a:p>
        </p:txBody>
      </p:sp>
    </p:spTree>
    <p:extLst>
      <p:ext uri="{BB962C8B-B14F-4D97-AF65-F5344CB8AC3E}">
        <p14:creationId xmlns:p14="http://schemas.microsoft.com/office/powerpoint/2010/main" val="3433106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428668" y="273326"/>
            <a:ext cx="10515600" cy="820731"/>
          </a:xfrm>
        </p:spPr>
        <p:txBody>
          <a:bodyPr/>
          <a:lstStyle/>
          <a:p>
            <a:r>
              <a:rPr lang="en-US" b="1" dirty="0" err="1">
                <a:latin typeface="Calibri" panose="020F0502020204030204" pitchFamily="34" charset="0"/>
                <a:ea typeface="Calibri" panose="020F0502020204030204" pitchFamily="34" charset="0"/>
                <a:cs typeface="Calibri" panose="020F0502020204030204" pitchFamily="34" charset="0"/>
              </a:rPr>
              <a:t>ViT</a:t>
            </a:r>
            <a:r>
              <a:rPr lang="en-US" b="1" dirty="0">
                <a:latin typeface="Calibri" panose="020F0502020204030204" pitchFamily="34" charset="0"/>
                <a:ea typeface="Calibri" panose="020F0502020204030204" pitchFamily="34" charset="0"/>
                <a:cs typeface="Calibri" panose="020F0502020204030204" pitchFamily="34" charset="0"/>
              </a:rPr>
              <a:t> Vs. CNN</a:t>
            </a:r>
          </a:p>
        </p:txBody>
      </p:sp>
      <p:pic>
        <p:nvPicPr>
          <p:cNvPr id="3" name="Picture 2">
            <a:extLst>
              <a:ext uri="{FF2B5EF4-FFF2-40B4-BE49-F238E27FC236}">
                <a16:creationId xmlns:a16="http://schemas.microsoft.com/office/drawing/2014/main" id="{B9131040-587C-3054-6A75-27A3152AE3B1}"/>
              </a:ext>
            </a:extLst>
          </p:cNvPr>
          <p:cNvPicPr>
            <a:picLocks noChangeAspect="1"/>
          </p:cNvPicPr>
          <p:nvPr/>
        </p:nvPicPr>
        <p:blipFill>
          <a:blip r:embed="rId2"/>
          <a:stretch>
            <a:fillRect/>
          </a:stretch>
        </p:blipFill>
        <p:spPr>
          <a:xfrm>
            <a:off x="650659" y="2369240"/>
            <a:ext cx="4965923" cy="3200262"/>
          </a:xfrm>
          <a:prstGeom prst="rect">
            <a:avLst/>
          </a:prstGeom>
        </p:spPr>
      </p:pic>
      <p:cxnSp>
        <p:nvCxnSpPr>
          <p:cNvPr id="4" name="Straight Connector 3">
            <a:extLst>
              <a:ext uri="{FF2B5EF4-FFF2-40B4-BE49-F238E27FC236}">
                <a16:creationId xmlns:a16="http://schemas.microsoft.com/office/drawing/2014/main" id="{E76C7D02-B9A5-0A95-AA9F-5998235C5AD1}"/>
              </a:ext>
            </a:extLst>
          </p:cNvPr>
          <p:cNvCxnSpPr>
            <a:cxnSpLocks/>
          </p:cNvCxnSpPr>
          <p:nvPr/>
        </p:nvCxnSpPr>
        <p:spPr>
          <a:xfrm>
            <a:off x="6277554" y="2206077"/>
            <a:ext cx="0" cy="5095094"/>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6317EA3-D5B5-A283-31DC-50DA25D396A7}"/>
              </a:ext>
            </a:extLst>
          </p:cNvPr>
          <p:cNvPicPr>
            <a:picLocks noChangeAspect="1"/>
          </p:cNvPicPr>
          <p:nvPr/>
        </p:nvPicPr>
        <p:blipFill>
          <a:blip r:embed="rId3"/>
          <a:stretch>
            <a:fillRect/>
          </a:stretch>
        </p:blipFill>
        <p:spPr>
          <a:xfrm>
            <a:off x="6609177" y="2369240"/>
            <a:ext cx="5111807" cy="3043015"/>
          </a:xfrm>
          <a:prstGeom prst="rect">
            <a:avLst/>
          </a:prstGeom>
        </p:spPr>
      </p:pic>
      <p:sp>
        <p:nvSpPr>
          <p:cNvPr id="6" name="Rectangle: Rounded Corners 5">
            <a:extLst>
              <a:ext uri="{FF2B5EF4-FFF2-40B4-BE49-F238E27FC236}">
                <a16:creationId xmlns:a16="http://schemas.microsoft.com/office/drawing/2014/main" id="{14F99EF6-8F86-DDBE-35CC-3BC48F431745}"/>
              </a:ext>
            </a:extLst>
          </p:cNvPr>
          <p:cNvSpPr/>
          <p:nvPr/>
        </p:nvSpPr>
        <p:spPr>
          <a:xfrm>
            <a:off x="897224" y="5765902"/>
            <a:ext cx="4850175"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ea typeface="Calibri" panose="020F0502020204030204" pitchFamily="34" charset="0"/>
                <a:cs typeface="Calibri" panose="020F0502020204030204" pitchFamily="34" charset="0"/>
              </a:rPr>
              <a:t>Convolutional layer</a:t>
            </a:r>
          </a:p>
        </p:txBody>
      </p:sp>
      <p:sp>
        <p:nvSpPr>
          <p:cNvPr id="7" name="Rectangle: Rounded Corners 6">
            <a:extLst>
              <a:ext uri="{FF2B5EF4-FFF2-40B4-BE49-F238E27FC236}">
                <a16:creationId xmlns:a16="http://schemas.microsoft.com/office/drawing/2014/main" id="{E7A16CB6-54D2-DC00-1AF3-D22363E8193F}"/>
              </a:ext>
            </a:extLst>
          </p:cNvPr>
          <p:cNvSpPr/>
          <p:nvPr/>
        </p:nvSpPr>
        <p:spPr>
          <a:xfrm>
            <a:off x="6870809" y="5765902"/>
            <a:ext cx="4850175"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ea typeface="Calibri" panose="020F0502020204030204" pitchFamily="34" charset="0"/>
                <a:cs typeface="Calibri" panose="020F0502020204030204" pitchFamily="34" charset="0"/>
              </a:rPr>
              <a:t>Transformer module</a:t>
            </a:r>
          </a:p>
        </p:txBody>
      </p:sp>
      <p:sp>
        <p:nvSpPr>
          <p:cNvPr id="8" name="TextBox 7">
            <a:extLst>
              <a:ext uri="{FF2B5EF4-FFF2-40B4-BE49-F238E27FC236}">
                <a16:creationId xmlns:a16="http://schemas.microsoft.com/office/drawing/2014/main" id="{5361923F-C565-FE9E-69CD-75661C9F7C77}"/>
              </a:ext>
            </a:extLst>
          </p:cNvPr>
          <p:cNvSpPr txBox="1"/>
          <p:nvPr/>
        </p:nvSpPr>
        <p:spPr>
          <a:xfrm>
            <a:off x="2507287" y="6332002"/>
            <a:ext cx="1558632" cy="338554"/>
          </a:xfrm>
          <a:prstGeom prst="rect">
            <a:avLst/>
          </a:prstGeom>
          <a:noFill/>
        </p:spPr>
        <p:txBody>
          <a:bodyPr wrap="non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(1980 – present)</a:t>
            </a:r>
          </a:p>
        </p:txBody>
      </p:sp>
      <p:sp>
        <p:nvSpPr>
          <p:cNvPr id="9" name="TextBox 8">
            <a:extLst>
              <a:ext uri="{FF2B5EF4-FFF2-40B4-BE49-F238E27FC236}">
                <a16:creationId xmlns:a16="http://schemas.microsoft.com/office/drawing/2014/main" id="{917EDED5-A57A-0F72-CF22-00B362617975}"/>
              </a:ext>
            </a:extLst>
          </p:cNvPr>
          <p:cNvSpPr txBox="1"/>
          <p:nvPr/>
        </p:nvSpPr>
        <p:spPr>
          <a:xfrm>
            <a:off x="8734559" y="6332002"/>
            <a:ext cx="1558632" cy="338554"/>
          </a:xfrm>
          <a:prstGeom prst="rect">
            <a:avLst/>
          </a:prstGeom>
          <a:noFill/>
        </p:spPr>
        <p:txBody>
          <a:bodyPr wrap="non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(2017 – present)</a:t>
            </a:r>
          </a:p>
        </p:txBody>
      </p:sp>
      <p:pic>
        <p:nvPicPr>
          <p:cNvPr id="10" name="Picture 68" descr="G:\MAC\Press\WORD TEMPLATES 2002\word graphics\corporate\corpV_3 300_lzw.tif">
            <a:extLst>
              <a:ext uri="{FF2B5EF4-FFF2-40B4-BE49-F238E27FC236}">
                <a16:creationId xmlns:a16="http://schemas.microsoft.com/office/drawing/2014/main" id="{2062E9D0-F261-4A67-9473-F6862A17B4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11" name="Rectangle 10">
            <a:extLst>
              <a:ext uri="{FF2B5EF4-FFF2-40B4-BE49-F238E27FC236}">
                <a16:creationId xmlns:a16="http://schemas.microsoft.com/office/drawing/2014/main" id="{7BEBF1F2-A5EF-4D7B-B1D2-FE4A3F7908FD}"/>
              </a:ext>
            </a:extLst>
          </p:cNvPr>
          <p:cNvSpPr/>
          <p:nvPr/>
        </p:nvSpPr>
        <p:spPr>
          <a:xfrm>
            <a:off x="1498333" y="1184363"/>
            <a:ext cx="6096000" cy="923330"/>
          </a:xfrm>
          <a:prstGeom prst="rect">
            <a:avLst/>
          </a:prstGeom>
        </p:spPr>
        <p:txBody>
          <a:bodyPr>
            <a:spAutoFit/>
          </a:bodyPr>
          <a:lstStyle/>
          <a:p>
            <a:r>
              <a:rPr lang="en-US" dirty="0">
                <a:latin typeface="Calibri" panose="020F0502020204030204" pitchFamily="34" charset="0"/>
                <a:ea typeface="Calibri" panose="020F0502020204030204" pitchFamily="34" charset="0"/>
                <a:cs typeface="Calibri" panose="020F0502020204030204" pitchFamily="34" charset="0"/>
              </a:rPr>
              <a:t>Training dataset</a:t>
            </a:r>
          </a:p>
          <a:p>
            <a:pPr marL="800100" lvl="1"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CNN models &gt;&gt; ImageNet dataset (1.2m images)</a:t>
            </a:r>
          </a:p>
          <a:p>
            <a:pPr marL="800100" lvl="1" indent="-342900">
              <a:buFont typeface="Arial" panose="020B0604020202020204" pitchFamily="34" charset="0"/>
              <a:buChar char="•"/>
            </a:pPr>
            <a:r>
              <a:rPr lang="en-US" dirty="0" err="1">
                <a:latin typeface="Calibri" panose="020F0502020204030204" pitchFamily="34" charset="0"/>
                <a:ea typeface="Calibri" panose="020F0502020204030204" pitchFamily="34" charset="0"/>
                <a:cs typeface="Calibri" panose="020F0502020204030204" pitchFamily="34" charset="0"/>
              </a:rPr>
              <a:t>ViT</a:t>
            </a:r>
            <a:r>
              <a:rPr lang="en-US" dirty="0">
                <a:latin typeface="Calibri" panose="020F0502020204030204" pitchFamily="34" charset="0"/>
                <a:ea typeface="Calibri" panose="020F0502020204030204" pitchFamily="34" charset="0"/>
                <a:cs typeface="Calibri" panose="020F0502020204030204" pitchFamily="34" charset="0"/>
              </a:rPr>
              <a:t> models &gt;&gt; JFT-300m dataset (300m images)</a:t>
            </a:r>
          </a:p>
        </p:txBody>
      </p:sp>
    </p:spTree>
    <p:extLst>
      <p:ext uri="{BB962C8B-B14F-4D97-AF65-F5344CB8AC3E}">
        <p14:creationId xmlns:p14="http://schemas.microsoft.com/office/powerpoint/2010/main" val="2948144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562311" y="522112"/>
            <a:ext cx="11107525" cy="820731"/>
          </a:xfrm>
        </p:spPr>
        <p:txBody>
          <a:bodyPr>
            <a:normAutofit/>
          </a:bodyPr>
          <a:lstStyle/>
          <a:p>
            <a:r>
              <a:rPr lang="en-US" b="1" dirty="0" err="1">
                <a:latin typeface="Calibri" panose="020F0502020204030204" pitchFamily="34" charset="0"/>
                <a:ea typeface="Calibri" panose="020F0502020204030204" pitchFamily="34" charset="0"/>
                <a:cs typeface="Calibri" panose="020F0502020204030204" pitchFamily="34" charset="0"/>
              </a:rPr>
              <a:t>ViT</a:t>
            </a:r>
            <a:r>
              <a:rPr lang="en-US" b="1" dirty="0">
                <a:latin typeface="Calibri" panose="020F0502020204030204" pitchFamily="34" charset="0"/>
                <a:ea typeface="Calibri" panose="020F0502020204030204" pitchFamily="34" charset="0"/>
                <a:cs typeface="Calibri" panose="020F0502020204030204" pitchFamily="34" charset="0"/>
              </a:rPr>
              <a:t> Vs. CNN</a:t>
            </a:r>
          </a:p>
        </p:txBody>
      </p:sp>
      <p:sp>
        <p:nvSpPr>
          <p:cNvPr id="3" name="TextBox 2">
            <a:extLst>
              <a:ext uri="{FF2B5EF4-FFF2-40B4-BE49-F238E27FC236}">
                <a16:creationId xmlns:a16="http://schemas.microsoft.com/office/drawing/2014/main" id="{0F69562D-5388-72F0-0F6D-423331C25CF8}"/>
              </a:ext>
            </a:extLst>
          </p:cNvPr>
          <p:cNvSpPr txBox="1"/>
          <p:nvPr/>
        </p:nvSpPr>
        <p:spPr>
          <a:xfrm flipH="1">
            <a:off x="1377375" y="1442241"/>
            <a:ext cx="10109132" cy="4893647"/>
          </a:xfrm>
          <a:prstGeom prst="rect">
            <a:avLst/>
          </a:prstGeom>
          <a:noFill/>
        </p:spPr>
        <p:txBody>
          <a:bodyPr wrap="square" rtlCol="0">
            <a:spAutoFit/>
          </a:bodyPr>
          <a:lstStyle/>
          <a:p>
            <a:pPr marL="342900" indent="-342900" algn="just">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Learned Features: </a:t>
            </a:r>
            <a:r>
              <a:rPr lang="en-US" sz="2400" dirty="0">
                <a:latin typeface="Calibri" panose="020F0502020204030204" pitchFamily="34" charset="0"/>
                <a:ea typeface="Calibri" panose="020F0502020204030204" pitchFamily="34" charset="0"/>
                <a:cs typeface="Calibri" panose="020F0502020204030204" pitchFamily="34" charset="0"/>
              </a:rPr>
              <a:t>Vision Transformers (</a:t>
            </a:r>
            <a:r>
              <a:rPr lang="en-US" sz="2400" dirty="0" err="1">
                <a:latin typeface="Calibri" panose="020F0502020204030204" pitchFamily="34" charset="0"/>
                <a:ea typeface="Calibri" panose="020F0502020204030204" pitchFamily="34" charset="0"/>
                <a:cs typeface="Calibri" panose="020F0502020204030204" pitchFamily="34" charset="0"/>
              </a:rPr>
              <a:t>ViTs</a:t>
            </a:r>
            <a:r>
              <a:rPr lang="en-US" sz="2400" dirty="0">
                <a:latin typeface="Calibri" panose="020F0502020204030204" pitchFamily="34" charset="0"/>
                <a:ea typeface="Calibri" panose="020F0502020204030204" pitchFamily="34" charset="0"/>
                <a:cs typeface="Calibri" panose="020F0502020204030204" pitchFamily="34" charset="0"/>
              </a:rPr>
              <a:t>) excel at capturing long-range dependencies more effectively than Convolutional Neural Networks (CNNs), thanks to the self-attention mechanism, which simultaneously considers all patches.</a:t>
            </a:r>
          </a:p>
          <a:p>
            <a:pPr marL="342900" indent="-342900" algn="just">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Flexibility: </a:t>
            </a:r>
            <a:r>
              <a:rPr lang="en-US" sz="2400" dirty="0" err="1">
                <a:latin typeface="Calibri" panose="020F0502020204030204" pitchFamily="34" charset="0"/>
                <a:ea typeface="Calibri" panose="020F0502020204030204" pitchFamily="34" charset="0"/>
                <a:cs typeface="Calibri" panose="020F0502020204030204" pitchFamily="34" charset="0"/>
              </a:rPr>
              <a:t>ViTs</a:t>
            </a:r>
            <a:r>
              <a:rPr lang="en-US" sz="2400" dirty="0">
                <a:latin typeface="Calibri" panose="020F0502020204030204" pitchFamily="34" charset="0"/>
                <a:ea typeface="Calibri" panose="020F0502020204030204" pitchFamily="34" charset="0"/>
                <a:cs typeface="Calibri" panose="020F0502020204030204" pitchFamily="34" charset="0"/>
              </a:rPr>
              <a:t> offer high flexibility, making them adaptable to varying image resolutions and patch sizes.</a:t>
            </a:r>
          </a:p>
          <a:p>
            <a:pPr marL="342900" indent="-342900" algn="just">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Scalability: </a:t>
            </a:r>
            <a:r>
              <a:rPr lang="en-US" sz="2400" dirty="0" err="1">
                <a:latin typeface="Calibri" panose="020F0502020204030204" pitchFamily="34" charset="0"/>
                <a:ea typeface="Calibri" panose="020F0502020204030204" pitchFamily="34" charset="0"/>
                <a:cs typeface="Calibri" panose="020F0502020204030204" pitchFamily="34" charset="0"/>
              </a:rPr>
              <a:t>ViTs</a:t>
            </a:r>
            <a:r>
              <a:rPr lang="en-US" sz="2400" dirty="0">
                <a:latin typeface="Calibri" panose="020F0502020204030204" pitchFamily="34" charset="0"/>
                <a:ea typeface="Calibri" panose="020F0502020204030204" pitchFamily="34" charset="0"/>
                <a:cs typeface="Calibri" panose="020F0502020204030204" pitchFamily="34" charset="0"/>
              </a:rPr>
              <a:t> scale efficiently with larger model sizes and training datasets, often surpassing CNNs in performance on extensive datasets.</a:t>
            </a:r>
          </a:p>
          <a:p>
            <a:pPr marL="342900" indent="-342900" algn="just">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Computational Efficiency: </a:t>
            </a:r>
            <a:r>
              <a:rPr lang="en-US" sz="2400" dirty="0">
                <a:latin typeface="Calibri" panose="020F0502020204030204" pitchFamily="34" charset="0"/>
                <a:ea typeface="Calibri" panose="020F0502020204030204" pitchFamily="34" charset="0"/>
                <a:cs typeface="Calibri" panose="020F0502020204030204" pitchFamily="34" charset="0"/>
              </a:rPr>
              <a:t>While CNNs are more lightweight and computationally efficient, </a:t>
            </a:r>
            <a:r>
              <a:rPr lang="en-US" sz="2400" dirty="0" err="1">
                <a:latin typeface="Calibri" panose="020F0502020204030204" pitchFamily="34" charset="0"/>
                <a:ea typeface="Calibri" panose="020F0502020204030204" pitchFamily="34" charset="0"/>
                <a:cs typeface="Calibri" panose="020F0502020204030204" pitchFamily="34" charset="0"/>
              </a:rPr>
              <a:t>ViTs</a:t>
            </a:r>
            <a:r>
              <a:rPr lang="en-US" sz="2400" dirty="0">
                <a:latin typeface="Calibri" panose="020F0502020204030204" pitchFamily="34" charset="0"/>
                <a:ea typeface="Calibri" panose="020F0502020204030204" pitchFamily="34" charset="0"/>
                <a:cs typeface="Calibri" panose="020F0502020204030204" pitchFamily="34" charset="0"/>
              </a:rPr>
              <a:t> require longer training times to achieve optimal results.</a:t>
            </a:r>
          </a:p>
          <a:p>
            <a:pPr marL="342900" indent="-342900" algn="just">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Application History: </a:t>
            </a:r>
            <a:r>
              <a:rPr lang="en-US" sz="2400" dirty="0">
                <a:latin typeface="Calibri" panose="020F0502020204030204" pitchFamily="34" charset="0"/>
                <a:ea typeface="Calibri" panose="020F0502020204030204" pitchFamily="34" charset="0"/>
                <a:cs typeface="Calibri" panose="020F0502020204030204" pitchFamily="34" charset="0"/>
              </a:rPr>
              <a:t>CNNs have a long-standing history of successful applications, particularly excelling in tasks like image classification.</a:t>
            </a:r>
          </a:p>
        </p:txBody>
      </p:sp>
      <p:pic>
        <p:nvPicPr>
          <p:cNvPr id="4" name="Picture 68" descr="G:\MAC\Press\WORD TEMPLATES 2002\word graphics\corporate\corpV_3 300_lzw.tif">
            <a:extLst>
              <a:ext uri="{FF2B5EF4-FFF2-40B4-BE49-F238E27FC236}">
                <a16:creationId xmlns:a16="http://schemas.microsoft.com/office/drawing/2014/main" id="{C687364F-C4C1-4AB6-8DB3-A71A308BF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632106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562311" y="522112"/>
            <a:ext cx="11107525" cy="820731"/>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Applications of </a:t>
            </a:r>
            <a:r>
              <a:rPr lang="en-US" b="1" dirty="0" err="1">
                <a:latin typeface="Calibri" panose="020F0502020204030204" pitchFamily="34" charset="0"/>
                <a:ea typeface="Calibri" panose="020F0502020204030204" pitchFamily="34" charset="0"/>
                <a:cs typeface="Calibri" panose="020F0502020204030204" pitchFamily="34" charset="0"/>
              </a:rPr>
              <a:t>ViT</a:t>
            </a: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68" descr="G:\MAC\Press\WORD TEMPLATES 2002\word graphics\corporate\corpV_3 300_lzw.tif">
            <a:extLst>
              <a:ext uri="{FF2B5EF4-FFF2-40B4-BE49-F238E27FC236}">
                <a16:creationId xmlns:a16="http://schemas.microsoft.com/office/drawing/2014/main" id="{C687364F-C4C1-4AB6-8DB3-A71A308BF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pic>
        <p:nvPicPr>
          <p:cNvPr id="5" name="Picture 4">
            <a:extLst>
              <a:ext uri="{FF2B5EF4-FFF2-40B4-BE49-F238E27FC236}">
                <a16:creationId xmlns:a16="http://schemas.microsoft.com/office/drawing/2014/main" id="{3CDD3C36-8EFB-4516-82EB-80DD4BDC5DEC}"/>
              </a:ext>
            </a:extLst>
          </p:cNvPr>
          <p:cNvPicPr>
            <a:picLocks noChangeAspect="1"/>
          </p:cNvPicPr>
          <p:nvPr/>
        </p:nvPicPr>
        <p:blipFill>
          <a:blip r:embed="rId3"/>
          <a:stretch>
            <a:fillRect/>
          </a:stretch>
        </p:blipFill>
        <p:spPr>
          <a:xfrm>
            <a:off x="2003460" y="1758083"/>
            <a:ext cx="8539954" cy="4929312"/>
          </a:xfrm>
          <a:prstGeom prst="rect">
            <a:avLst/>
          </a:prstGeom>
        </p:spPr>
      </p:pic>
      <p:sp>
        <p:nvSpPr>
          <p:cNvPr id="6" name="TextBox 5">
            <a:extLst>
              <a:ext uri="{FF2B5EF4-FFF2-40B4-BE49-F238E27FC236}">
                <a16:creationId xmlns:a16="http://schemas.microsoft.com/office/drawing/2014/main" id="{D80164ED-4DE9-4F50-8330-CC7B3025749C}"/>
              </a:ext>
            </a:extLst>
          </p:cNvPr>
          <p:cNvSpPr txBox="1"/>
          <p:nvPr/>
        </p:nvSpPr>
        <p:spPr>
          <a:xfrm>
            <a:off x="4778853" y="1342843"/>
            <a:ext cx="5552325"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Image Classification</a:t>
            </a:r>
          </a:p>
        </p:txBody>
      </p:sp>
    </p:spTree>
    <p:extLst>
      <p:ext uri="{BB962C8B-B14F-4D97-AF65-F5344CB8AC3E}">
        <p14:creationId xmlns:p14="http://schemas.microsoft.com/office/powerpoint/2010/main" val="2969431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562311" y="522112"/>
            <a:ext cx="11107525" cy="820731"/>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Applications of </a:t>
            </a:r>
            <a:r>
              <a:rPr lang="en-US" b="1" dirty="0" err="1">
                <a:latin typeface="Calibri" panose="020F0502020204030204" pitchFamily="34" charset="0"/>
                <a:ea typeface="Calibri" panose="020F0502020204030204" pitchFamily="34" charset="0"/>
                <a:cs typeface="Calibri" panose="020F0502020204030204" pitchFamily="34" charset="0"/>
              </a:rPr>
              <a:t>ViT</a:t>
            </a: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68" descr="G:\MAC\Press\WORD TEMPLATES 2002\word graphics\corporate\corpV_3 300_lzw.tif">
            <a:extLst>
              <a:ext uri="{FF2B5EF4-FFF2-40B4-BE49-F238E27FC236}">
                <a16:creationId xmlns:a16="http://schemas.microsoft.com/office/drawing/2014/main" id="{C687364F-C4C1-4AB6-8DB3-A71A308BF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6" name="TextBox 5">
            <a:extLst>
              <a:ext uri="{FF2B5EF4-FFF2-40B4-BE49-F238E27FC236}">
                <a16:creationId xmlns:a16="http://schemas.microsoft.com/office/drawing/2014/main" id="{D80164ED-4DE9-4F50-8330-CC7B3025749C}"/>
              </a:ext>
            </a:extLst>
          </p:cNvPr>
          <p:cNvSpPr txBox="1"/>
          <p:nvPr/>
        </p:nvSpPr>
        <p:spPr>
          <a:xfrm>
            <a:off x="4974062" y="1805967"/>
            <a:ext cx="5552325"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Image Captioning</a:t>
            </a:r>
          </a:p>
        </p:txBody>
      </p:sp>
      <p:pic>
        <p:nvPicPr>
          <p:cNvPr id="3" name="Picture 2">
            <a:extLst>
              <a:ext uri="{FF2B5EF4-FFF2-40B4-BE49-F238E27FC236}">
                <a16:creationId xmlns:a16="http://schemas.microsoft.com/office/drawing/2014/main" id="{7B17504F-DFB5-41CB-9EEC-BD370FE2DA4E}"/>
              </a:ext>
            </a:extLst>
          </p:cNvPr>
          <p:cNvPicPr>
            <a:picLocks noChangeAspect="1"/>
          </p:cNvPicPr>
          <p:nvPr/>
        </p:nvPicPr>
        <p:blipFill>
          <a:blip r:embed="rId3"/>
          <a:stretch>
            <a:fillRect/>
          </a:stretch>
        </p:blipFill>
        <p:spPr>
          <a:xfrm>
            <a:off x="337334" y="2419100"/>
            <a:ext cx="11517332" cy="3096057"/>
          </a:xfrm>
          <a:prstGeom prst="rect">
            <a:avLst/>
          </a:prstGeom>
        </p:spPr>
      </p:pic>
    </p:spTree>
    <p:extLst>
      <p:ext uri="{BB962C8B-B14F-4D97-AF65-F5344CB8AC3E}">
        <p14:creationId xmlns:p14="http://schemas.microsoft.com/office/powerpoint/2010/main" val="2998031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562311" y="522112"/>
            <a:ext cx="11107525" cy="820731"/>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Applications of </a:t>
            </a:r>
            <a:r>
              <a:rPr lang="en-US" b="1" dirty="0" err="1">
                <a:latin typeface="Calibri" panose="020F0502020204030204" pitchFamily="34" charset="0"/>
                <a:ea typeface="Calibri" panose="020F0502020204030204" pitchFamily="34" charset="0"/>
                <a:cs typeface="Calibri" panose="020F0502020204030204" pitchFamily="34" charset="0"/>
              </a:rPr>
              <a:t>ViT</a:t>
            </a: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68" descr="G:\MAC\Press\WORD TEMPLATES 2002\word graphics\corporate\corpV_3 300_lzw.tif">
            <a:extLst>
              <a:ext uri="{FF2B5EF4-FFF2-40B4-BE49-F238E27FC236}">
                <a16:creationId xmlns:a16="http://schemas.microsoft.com/office/drawing/2014/main" id="{C687364F-C4C1-4AB6-8DB3-A71A308BF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6" name="TextBox 5">
            <a:extLst>
              <a:ext uri="{FF2B5EF4-FFF2-40B4-BE49-F238E27FC236}">
                <a16:creationId xmlns:a16="http://schemas.microsoft.com/office/drawing/2014/main" id="{D80164ED-4DE9-4F50-8330-CC7B3025749C}"/>
              </a:ext>
            </a:extLst>
          </p:cNvPr>
          <p:cNvSpPr txBox="1"/>
          <p:nvPr/>
        </p:nvSpPr>
        <p:spPr>
          <a:xfrm>
            <a:off x="4778853" y="1247305"/>
            <a:ext cx="5552325"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Image Segmentation</a:t>
            </a:r>
          </a:p>
        </p:txBody>
      </p:sp>
      <p:pic>
        <p:nvPicPr>
          <p:cNvPr id="5" name="Picture 4">
            <a:extLst>
              <a:ext uri="{FF2B5EF4-FFF2-40B4-BE49-F238E27FC236}">
                <a16:creationId xmlns:a16="http://schemas.microsoft.com/office/drawing/2014/main" id="{BE0059D6-8996-4411-B051-7CA8D0EC2044}"/>
              </a:ext>
            </a:extLst>
          </p:cNvPr>
          <p:cNvPicPr>
            <a:picLocks noChangeAspect="1"/>
          </p:cNvPicPr>
          <p:nvPr/>
        </p:nvPicPr>
        <p:blipFill>
          <a:blip r:embed="rId3"/>
          <a:stretch>
            <a:fillRect/>
          </a:stretch>
        </p:blipFill>
        <p:spPr>
          <a:xfrm>
            <a:off x="2270588" y="1748693"/>
            <a:ext cx="7959365" cy="4770260"/>
          </a:xfrm>
          <a:prstGeom prst="rect">
            <a:avLst/>
          </a:prstGeom>
        </p:spPr>
      </p:pic>
    </p:spTree>
    <p:extLst>
      <p:ext uri="{BB962C8B-B14F-4D97-AF65-F5344CB8AC3E}">
        <p14:creationId xmlns:p14="http://schemas.microsoft.com/office/powerpoint/2010/main" val="735974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Agenda</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4351338"/>
          </a:xfrm>
        </p:spPr>
        <p:txBody>
          <a:bodyPr/>
          <a:lstStyle/>
          <a:p>
            <a:r>
              <a:rPr lang="en-MY" b="1" dirty="0"/>
              <a:t>Vision Transformer (</a:t>
            </a:r>
            <a:r>
              <a:rPr lang="en-MY" b="1" dirty="0" err="1"/>
              <a:t>ViT</a:t>
            </a:r>
            <a:r>
              <a:rPr lang="en-MY" b="1" dirty="0"/>
              <a:t>)</a:t>
            </a:r>
          </a:p>
          <a:p>
            <a:r>
              <a:rPr lang="en-GB" dirty="0"/>
              <a:t>Contrastive Language–Image Pre-training (CLIP)</a:t>
            </a:r>
            <a:endParaRPr lang="en-MY" b="1" dirty="0"/>
          </a:p>
          <a:p>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4291782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562311" y="522112"/>
            <a:ext cx="11107525" cy="820731"/>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Applications of </a:t>
            </a:r>
            <a:r>
              <a:rPr lang="en-US" b="1" dirty="0" err="1">
                <a:latin typeface="Calibri" panose="020F0502020204030204" pitchFamily="34" charset="0"/>
                <a:ea typeface="Calibri" panose="020F0502020204030204" pitchFamily="34" charset="0"/>
                <a:cs typeface="Calibri" panose="020F0502020204030204" pitchFamily="34" charset="0"/>
              </a:rPr>
              <a:t>ViT</a:t>
            </a: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68" descr="G:\MAC\Press\WORD TEMPLATES 2002\word graphics\corporate\corpV_3 300_lzw.tif">
            <a:extLst>
              <a:ext uri="{FF2B5EF4-FFF2-40B4-BE49-F238E27FC236}">
                <a16:creationId xmlns:a16="http://schemas.microsoft.com/office/drawing/2014/main" id="{C687364F-C4C1-4AB6-8DB3-A71A308BF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6" name="TextBox 5">
            <a:extLst>
              <a:ext uri="{FF2B5EF4-FFF2-40B4-BE49-F238E27FC236}">
                <a16:creationId xmlns:a16="http://schemas.microsoft.com/office/drawing/2014/main" id="{D80164ED-4DE9-4F50-8330-CC7B3025749C}"/>
              </a:ext>
            </a:extLst>
          </p:cNvPr>
          <p:cNvSpPr txBox="1"/>
          <p:nvPr/>
        </p:nvSpPr>
        <p:spPr>
          <a:xfrm>
            <a:off x="4778853" y="1247305"/>
            <a:ext cx="5552325"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Anomaly Detection</a:t>
            </a:r>
          </a:p>
        </p:txBody>
      </p:sp>
      <p:pic>
        <p:nvPicPr>
          <p:cNvPr id="3" name="Picture 2">
            <a:extLst>
              <a:ext uri="{FF2B5EF4-FFF2-40B4-BE49-F238E27FC236}">
                <a16:creationId xmlns:a16="http://schemas.microsoft.com/office/drawing/2014/main" id="{47D7477B-6196-40FD-B2A6-18A2391BCB47}"/>
              </a:ext>
            </a:extLst>
          </p:cNvPr>
          <p:cNvPicPr>
            <a:picLocks noChangeAspect="1"/>
          </p:cNvPicPr>
          <p:nvPr/>
        </p:nvPicPr>
        <p:blipFill>
          <a:blip r:embed="rId3"/>
          <a:stretch>
            <a:fillRect/>
          </a:stretch>
        </p:blipFill>
        <p:spPr>
          <a:xfrm>
            <a:off x="2178120" y="1704671"/>
            <a:ext cx="8897422" cy="4834237"/>
          </a:xfrm>
          <a:prstGeom prst="rect">
            <a:avLst/>
          </a:prstGeom>
        </p:spPr>
      </p:pic>
    </p:spTree>
    <p:extLst>
      <p:ext uri="{BB962C8B-B14F-4D97-AF65-F5344CB8AC3E}">
        <p14:creationId xmlns:p14="http://schemas.microsoft.com/office/powerpoint/2010/main" val="4022302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562311" y="522112"/>
            <a:ext cx="11107525" cy="820731"/>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Applications of </a:t>
            </a:r>
            <a:r>
              <a:rPr lang="en-US" b="1" dirty="0" err="1">
                <a:latin typeface="Calibri" panose="020F0502020204030204" pitchFamily="34" charset="0"/>
                <a:ea typeface="Calibri" panose="020F0502020204030204" pitchFamily="34" charset="0"/>
                <a:cs typeface="Calibri" panose="020F0502020204030204" pitchFamily="34" charset="0"/>
              </a:rPr>
              <a:t>ViT</a:t>
            </a: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68" descr="G:\MAC\Press\WORD TEMPLATES 2002\word graphics\corporate\corpV_3 300_lzw.tif">
            <a:extLst>
              <a:ext uri="{FF2B5EF4-FFF2-40B4-BE49-F238E27FC236}">
                <a16:creationId xmlns:a16="http://schemas.microsoft.com/office/drawing/2014/main" id="{C687364F-C4C1-4AB6-8DB3-A71A308BF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6" name="TextBox 5">
            <a:extLst>
              <a:ext uri="{FF2B5EF4-FFF2-40B4-BE49-F238E27FC236}">
                <a16:creationId xmlns:a16="http://schemas.microsoft.com/office/drawing/2014/main" id="{D80164ED-4DE9-4F50-8330-CC7B3025749C}"/>
              </a:ext>
            </a:extLst>
          </p:cNvPr>
          <p:cNvSpPr txBox="1"/>
          <p:nvPr/>
        </p:nvSpPr>
        <p:spPr>
          <a:xfrm>
            <a:off x="4778853" y="1247305"/>
            <a:ext cx="5552325"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Action Recognition</a:t>
            </a:r>
          </a:p>
        </p:txBody>
      </p:sp>
      <p:pic>
        <p:nvPicPr>
          <p:cNvPr id="5" name="Picture 4">
            <a:extLst>
              <a:ext uri="{FF2B5EF4-FFF2-40B4-BE49-F238E27FC236}">
                <a16:creationId xmlns:a16="http://schemas.microsoft.com/office/drawing/2014/main" id="{716380BC-336B-44E3-8D8F-A9D71252C892}"/>
              </a:ext>
            </a:extLst>
          </p:cNvPr>
          <p:cNvPicPr>
            <a:picLocks noChangeAspect="1"/>
          </p:cNvPicPr>
          <p:nvPr/>
        </p:nvPicPr>
        <p:blipFill rotWithShape="1">
          <a:blip r:embed="rId3"/>
          <a:srcRect t="8890"/>
          <a:stretch/>
        </p:blipFill>
        <p:spPr>
          <a:xfrm>
            <a:off x="2024071" y="1647415"/>
            <a:ext cx="8486392" cy="5011975"/>
          </a:xfrm>
          <a:prstGeom prst="rect">
            <a:avLst/>
          </a:prstGeom>
        </p:spPr>
      </p:pic>
    </p:spTree>
    <p:extLst>
      <p:ext uri="{BB962C8B-B14F-4D97-AF65-F5344CB8AC3E}">
        <p14:creationId xmlns:p14="http://schemas.microsoft.com/office/powerpoint/2010/main" val="2299252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233536" y="282307"/>
            <a:ext cx="11107525" cy="820731"/>
          </a:xfrm>
        </p:spPr>
        <p:txBody>
          <a:bodyPr>
            <a:normAutofit fontScale="90000"/>
          </a:bodyPr>
          <a:lstStyle/>
          <a:p>
            <a:r>
              <a:rPr lang="en-US" b="1" dirty="0">
                <a:latin typeface="Calibri" panose="020F0502020204030204" pitchFamily="34" charset="0"/>
                <a:ea typeface="Calibri" panose="020F0502020204030204" pitchFamily="34" charset="0"/>
                <a:cs typeface="Calibri" panose="020F0502020204030204" pitchFamily="34" charset="0"/>
              </a:rPr>
              <a:t>Learning Materials 1 (ViT_model_training.ipynb)</a:t>
            </a:r>
          </a:p>
        </p:txBody>
      </p:sp>
      <p:pic>
        <p:nvPicPr>
          <p:cNvPr id="3" name="Picture 2">
            <a:extLst>
              <a:ext uri="{FF2B5EF4-FFF2-40B4-BE49-F238E27FC236}">
                <a16:creationId xmlns:a16="http://schemas.microsoft.com/office/drawing/2014/main" id="{8A8A4D7E-1699-44DC-959A-A80CA6B1E4FC}"/>
              </a:ext>
            </a:extLst>
          </p:cNvPr>
          <p:cNvPicPr>
            <a:picLocks noChangeAspect="1"/>
          </p:cNvPicPr>
          <p:nvPr/>
        </p:nvPicPr>
        <p:blipFill>
          <a:blip r:embed="rId2"/>
          <a:stretch>
            <a:fillRect/>
          </a:stretch>
        </p:blipFill>
        <p:spPr>
          <a:xfrm>
            <a:off x="1703798" y="2097823"/>
            <a:ext cx="9150849" cy="4572314"/>
          </a:xfrm>
          <a:prstGeom prst="rect">
            <a:avLst/>
          </a:prstGeom>
        </p:spPr>
      </p:pic>
      <p:sp>
        <p:nvSpPr>
          <p:cNvPr id="5" name="TextBox 4">
            <a:extLst>
              <a:ext uri="{FF2B5EF4-FFF2-40B4-BE49-F238E27FC236}">
                <a16:creationId xmlns:a16="http://schemas.microsoft.com/office/drawing/2014/main" id="{3D3E3A01-4CE6-4C8F-B96F-047B6DFF79ED}"/>
              </a:ext>
            </a:extLst>
          </p:cNvPr>
          <p:cNvSpPr txBox="1"/>
          <p:nvPr/>
        </p:nvSpPr>
        <p:spPr>
          <a:xfrm>
            <a:off x="1644748" y="1436636"/>
            <a:ext cx="1417698" cy="769441"/>
          </a:xfrm>
          <a:prstGeom prst="rect">
            <a:avLst/>
          </a:prstGeom>
          <a:noFill/>
        </p:spPr>
        <p:txBody>
          <a:bodyPr wrap="square" rtlCol="0">
            <a:spAutoFit/>
          </a:bodyPr>
          <a:lstStyle/>
          <a:p>
            <a:pPr algn="ctr"/>
            <a:r>
              <a:rPr lang="en-MY" sz="2200" b="1" dirty="0">
                <a:latin typeface="Calibri" panose="020F0502020204030204" pitchFamily="34" charset="0"/>
                <a:ea typeface="Calibri" panose="020F0502020204030204" pitchFamily="34" charset="0"/>
                <a:cs typeface="Calibri" panose="020F0502020204030204" pitchFamily="34" charset="0"/>
              </a:rPr>
              <a:t>Randomly Initialized</a:t>
            </a:r>
          </a:p>
        </p:txBody>
      </p:sp>
      <p:sp>
        <p:nvSpPr>
          <p:cNvPr id="6" name="TextBox 5">
            <a:extLst>
              <a:ext uri="{FF2B5EF4-FFF2-40B4-BE49-F238E27FC236}">
                <a16:creationId xmlns:a16="http://schemas.microsoft.com/office/drawing/2014/main" id="{8A4C1494-A34B-4485-9D04-685BA9E76546}"/>
              </a:ext>
            </a:extLst>
          </p:cNvPr>
          <p:cNvSpPr txBox="1"/>
          <p:nvPr/>
        </p:nvSpPr>
        <p:spPr>
          <a:xfrm>
            <a:off x="10786324" y="2659559"/>
            <a:ext cx="1337353" cy="769441"/>
          </a:xfrm>
          <a:prstGeom prst="rect">
            <a:avLst/>
          </a:prstGeom>
          <a:noFill/>
        </p:spPr>
        <p:txBody>
          <a:bodyPr wrap="square" rtlCol="0">
            <a:spAutoFit/>
          </a:bodyPr>
          <a:lstStyle/>
          <a:p>
            <a:pPr algn="ctr"/>
            <a:r>
              <a:rPr lang="en-MY" sz="2200" b="1" dirty="0">
                <a:latin typeface="Calibri" panose="020F0502020204030204" pitchFamily="34" charset="0"/>
                <a:ea typeface="Calibri" panose="020F0502020204030204" pitchFamily="34" charset="0"/>
                <a:cs typeface="Calibri" panose="020F0502020204030204" pitchFamily="34" charset="0"/>
              </a:rPr>
              <a:t>Test Accuracy</a:t>
            </a:r>
          </a:p>
        </p:txBody>
      </p:sp>
      <p:sp>
        <p:nvSpPr>
          <p:cNvPr id="7" name="TextBox 6">
            <a:extLst>
              <a:ext uri="{FF2B5EF4-FFF2-40B4-BE49-F238E27FC236}">
                <a16:creationId xmlns:a16="http://schemas.microsoft.com/office/drawing/2014/main" id="{A82F3F6A-CFAF-496D-9A87-F8B5CB52A0B3}"/>
              </a:ext>
            </a:extLst>
          </p:cNvPr>
          <p:cNvSpPr txBox="1"/>
          <p:nvPr/>
        </p:nvSpPr>
        <p:spPr>
          <a:xfrm>
            <a:off x="4421094" y="1682324"/>
            <a:ext cx="1770363" cy="430887"/>
          </a:xfrm>
          <a:prstGeom prst="rect">
            <a:avLst/>
          </a:prstGeom>
          <a:noFill/>
        </p:spPr>
        <p:txBody>
          <a:bodyPr wrap="square" rtlCol="0">
            <a:spAutoFit/>
          </a:bodyPr>
          <a:lstStyle/>
          <a:p>
            <a:pPr algn="ctr"/>
            <a:r>
              <a:rPr lang="en-MY" sz="2200" b="1" dirty="0">
                <a:latin typeface="Calibri" panose="020F0502020204030204" pitchFamily="34" charset="0"/>
                <a:ea typeface="Calibri" panose="020F0502020204030204" pitchFamily="34" charset="0"/>
                <a:cs typeface="Calibri" panose="020F0502020204030204" pitchFamily="34" charset="0"/>
              </a:rPr>
              <a:t>Pretrained</a:t>
            </a:r>
          </a:p>
        </p:txBody>
      </p:sp>
      <p:sp>
        <p:nvSpPr>
          <p:cNvPr id="8" name="TextBox 7">
            <a:extLst>
              <a:ext uri="{FF2B5EF4-FFF2-40B4-BE49-F238E27FC236}">
                <a16:creationId xmlns:a16="http://schemas.microsoft.com/office/drawing/2014/main" id="{5DDDA870-812A-4515-A771-0EC64FF7B4B6}"/>
              </a:ext>
            </a:extLst>
          </p:cNvPr>
          <p:cNvSpPr txBox="1"/>
          <p:nvPr/>
        </p:nvSpPr>
        <p:spPr>
          <a:xfrm>
            <a:off x="7689103" y="1682324"/>
            <a:ext cx="1417698" cy="430887"/>
          </a:xfrm>
          <a:prstGeom prst="rect">
            <a:avLst/>
          </a:prstGeom>
          <a:noFill/>
        </p:spPr>
        <p:txBody>
          <a:bodyPr wrap="square" rtlCol="0">
            <a:spAutoFit/>
          </a:bodyPr>
          <a:lstStyle/>
          <a:p>
            <a:r>
              <a:rPr lang="en-MY" sz="2200" b="1" dirty="0">
                <a:latin typeface="Calibri" panose="020F0502020204030204" pitchFamily="34" charset="0"/>
                <a:ea typeface="Calibri" panose="020F0502020204030204" pitchFamily="34" charset="0"/>
                <a:cs typeface="Calibri" panose="020F0502020204030204" pitchFamily="34" charset="0"/>
              </a:rPr>
              <a:t>Finetuned</a:t>
            </a:r>
          </a:p>
        </p:txBody>
      </p:sp>
      <p:pic>
        <p:nvPicPr>
          <p:cNvPr id="9" name="Picture 68" descr="G:\MAC\Press\WORD TEMPLATES 2002\word graphics\corporate\corpV_3 300_lzw.tif">
            <a:extLst>
              <a:ext uri="{FF2B5EF4-FFF2-40B4-BE49-F238E27FC236}">
                <a16:creationId xmlns:a16="http://schemas.microsoft.com/office/drawing/2014/main" id="{2EAEC2C5-0463-4089-8A52-1490008D3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2479227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540758" y="175437"/>
            <a:ext cx="10515600" cy="820731"/>
          </a:xfrm>
        </p:spPr>
        <p:txBody>
          <a:bodyPr>
            <a:normAutofit fontScale="90000"/>
          </a:bodyPr>
          <a:lstStyle/>
          <a:p>
            <a:r>
              <a:rPr lang="en-US" b="1" dirty="0">
                <a:latin typeface="Calibri" panose="020F0502020204030204" pitchFamily="34" charset="0"/>
                <a:ea typeface="Calibri" panose="020F0502020204030204" pitchFamily="34" charset="0"/>
                <a:cs typeface="Calibri" panose="020F0502020204030204" pitchFamily="34" charset="0"/>
              </a:rPr>
              <a:t>Learning Material 2 (</a:t>
            </a:r>
            <a:r>
              <a:rPr lang="en-US" b="1" dirty="0" err="1">
                <a:latin typeface="Calibri" panose="020F0502020204030204" pitchFamily="34" charset="0"/>
                <a:ea typeface="Calibri" panose="020F0502020204030204" pitchFamily="34" charset="0"/>
                <a:cs typeface="Calibri" panose="020F0502020204030204" pitchFamily="34" charset="0"/>
              </a:rPr>
              <a:t>ViT_model_training.ipynb</a:t>
            </a:r>
            <a:r>
              <a:rPr lang="en-US" b="1" dirty="0">
                <a:latin typeface="Calibri" panose="020F0502020204030204" pitchFamily="34" charset="0"/>
                <a:ea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2730CC6-7D0F-92B0-EA22-4BBE9742C6BE}"/>
              </a:ext>
            </a:extLst>
          </p:cNvPr>
          <p:cNvSpPr txBox="1"/>
          <p:nvPr/>
        </p:nvSpPr>
        <p:spPr>
          <a:xfrm flipH="1">
            <a:off x="1428747" y="1331291"/>
            <a:ext cx="9768919" cy="2031325"/>
          </a:xfrm>
          <a:prstGeom prst="rect">
            <a:avLst/>
          </a:prstGeom>
          <a:noFill/>
        </p:spPr>
        <p:txBody>
          <a:bodyPr wrap="square" rtlCol="0">
            <a:spAutoFit/>
          </a:bodyPr>
          <a:lstStyle/>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Go to google colab website</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hlinkClick r:id="rId2"/>
              </a:rPr>
              <a:t>https://colab.research.google.com/</a:t>
            </a: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Download demo scripts from canvas and load to your google collab.</a:t>
            </a:r>
          </a:p>
          <a:p>
            <a:pPr marL="800100" lvl="1" indent="-342900">
              <a:buFont typeface="Arial" panose="020B0604020202020204" pitchFamily="34" charset="0"/>
              <a:buChar char="•"/>
            </a:pPr>
            <a:r>
              <a:rPr lang="en-US" dirty="0">
                <a:highlight>
                  <a:srgbClr val="FFFF00"/>
                </a:highlight>
                <a:latin typeface="Calibri" panose="020F0502020204030204" pitchFamily="34" charset="0"/>
                <a:ea typeface="Calibri" panose="020F0502020204030204" pitchFamily="34" charset="0"/>
                <a:cs typeface="Calibri" panose="020F0502020204030204" pitchFamily="34" charset="0"/>
              </a:rPr>
              <a:t>ViT_model_training.ipynb</a:t>
            </a:r>
          </a:p>
          <a:p>
            <a:pPr marL="800100" lvl="1" indent="-34290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CLIP_model_training.ipynb</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94863F7-248A-AC56-A723-E8C129F4A5CA}"/>
              </a:ext>
            </a:extLst>
          </p:cNvPr>
          <p:cNvPicPr>
            <a:picLocks noChangeAspect="1"/>
          </p:cNvPicPr>
          <p:nvPr/>
        </p:nvPicPr>
        <p:blipFill>
          <a:blip r:embed="rId3"/>
          <a:stretch>
            <a:fillRect/>
          </a:stretch>
        </p:blipFill>
        <p:spPr>
          <a:xfrm>
            <a:off x="121634" y="3908163"/>
            <a:ext cx="8565274" cy="2585875"/>
          </a:xfrm>
          <a:prstGeom prst="rect">
            <a:avLst/>
          </a:prstGeom>
        </p:spPr>
      </p:pic>
      <p:pic>
        <p:nvPicPr>
          <p:cNvPr id="7" name="Picture 6">
            <a:extLst>
              <a:ext uri="{FF2B5EF4-FFF2-40B4-BE49-F238E27FC236}">
                <a16:creationId xmlns:a16="http://schemas.microsoft.com/office/drawing/2014/main" id="{327C201E-B47B-94EB-5433-A49E1DFE86BC}"/>
              </a:ext>
            </a:extLst>
          </p:cNvPr>
          <p:cNvPicPr>
            <a:picLocks noChangeAspect="1"/>
          </p:cNvPicPr>
          <p:nvPr/>
        </p:nvPicPr>
        <p:blipFill>
          <a:blip r:embed="rId4"/>
          <a:stretch>
            <a:fillRect/>
          </a:stretch>
        </p:blipFill>
        <p:spPr>
          <a:xfrm>
            <a:off x="8800797" y="3908163"/>
            <a:ext cx="3204829" cy="2561967"/>
          </a:xfrm>
          <a:prstGeom prst="rect">
            <a:avLst/>
          </a:prstGeom>
        </p:spPr>
      </p:pic>
      <p:sp>
        <p:nvSpPr>
          <p:cNvPr id="8" name="Oval 7">
            <a:extLst>
              <a:ext uri="{FF2B5EF4-FFF2-40B4-BE49-F238E27FC236}">
                <a16:creationId xmlns:a16="http://schemas.microsoft.com/office/drawing/2014/main" id="{380B2847-09A1-531B-B5E3-A10038F4D8B0}"/>
              </a:ext>
            </a:extLst>
          </p:cNvPr>
          <p:cNvSpPr/>
          <p:nvPr/>
        </p:nvSpPr>
        <p:spPr>
          <a:xfrm>
            <a:off x="8210166" y="4214943"/>
            <a:ext cx="355791" cy="269912"/>
          </a:xfrm>
          <a:prstGeom prst="ellipse">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1D5465-7869-408D-0A41-836339904FEB}"/>
              </a:ext>
            </a:extLst>
          </p:cNvPr>
          <p:cNvSpPr/>
          <p:nvPr/>
        </p:nvSpPr>
        <p:spPr>
          <a:xfrm>
            <a:off x="6419466" y="4662618"/>
            <a:ext cx="1044339" cy="269912"/>
          </a:xfrm>
          <a:prstGeom prst="ellipse">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8F653F5-D0A1-22B5-D656-03B1C811DE1A}"/>
              </a:ext>
            </a:extLst>
          </p:cNvPr>
          <p:cNvSpPr/>
          <p:nvPr/>
        </p:nvSpPr>
        <p:spPr>
          <a:xfrm>
            <a:off x="9572242" y="5066144"/>
            <a:ext cx="691914" cy="269912"/>
          </a:xfrm>
          <a:prstGeom prst="ellipse">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E14CB76-DD68-CC1F-4F01-18006D715E50}"/>
              </a:ext>
            </a:extLst>
          </p:cNvPr>
          <p:cNvPicPr>
            <a:picLocks noChangeAspect="1"/>
          </p:cNvPicPr>
          <p:nvPr/>
        </p:nvPicPr>
        <p:blipFill>
          <a:blip r:embed="rId5"/>
          <a:stretch>
            <a:fillRect/>
          </a:stretch>
        </p:blipFill>
        <p:spPr>
          <a:xfrm>
            <a:off x="7712352" y="2770827"/>
            <a:ext cx="4344006" cy="990738"/>
          </a:xfrm>
          <a:prstGeom prst="rect">
            <a:avLst/>
          </a:prstGeom>
        </p:spPr>
      </p:pic>
      <p:pic>
        <p:nvPicPr>
          <p:cNvPr id="11" name="Picture 68" descr="G:\MAC\Press\WORD TEMPLATES 2002\word graphics\corporate\corpV_3 300_lzw.tif">
            <a:extLst>
              <a:ext uri="{FF2B5EF4-FFF2-40B4-BE49-F238E27FC236}">
                <a16:creationId xmlns:a16="http://schemas.microsoft.com/office/drawing/2014/main" id="{7E7FF0DF-839A-41A9-8AF3-BCD5ACEDE4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54838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AA5D22-68BA-34CD-9EE9-8F0B428964E7}"/>
              </a:ext>
            </a:extLst>
          </p:cNvPr>
          <p:cNvPicPr>
            <a:picLocks noChangeAspect="1"/>
          </p:cNvPicPr>
          <p:nvPr/>
        </p:nvPicPr>
        <p:blipFill>
          <a:blip r:embed="rId2"/>
          <a:stretch>
            <a:fillRect/>
          </a:stretch>
        </p:blipFill>
        <p:spPr>
          <a:xfrm>
            <a:off x="4656407" y="1284448"/>
            <a:ext cx="7138748" cy="3557897"/>
          </a:xfrm>
          <a:prstGeom prst="rect">
            <a:avLst/>
          </a:prstGeom>
        </p:spPr>
      </p:pic>
      <p:pic>
        <p:nvPicPr>
          <p:cNvPr id="6" name="Picture 5">
            <a:extLst>
              <a:ext uri="{FF2B5EF4-FFF2-40B4-BE49-F238E27FC236}">
                <a16:creationId xmlns:a16="http://schemas.microsoft.com/office/drawing/2014/main" id="{8C3CC039-1FB7-30CB-6A70-AD81E9AF85AD}"/>
              </a:ext>
            </a:extLst>
          </p:cNvPr>
          <p:cNvPicPr>
            <a:picLocks noChangeAspect="1"/>
          </p:cNvPicPr>
          <p:nvPr/>
        </p:nvPicPr>
        <p:blipFill>
          <a:blip r:embed="rId3"/>
          <a:stretch>
            <a:fillRect/>
          </a:stretch>
        </p:blipFill>
        <p:spPr>
          <a:xfrm>
            <a:off x="1331793" y="1284448"/>
            <a:ext cx="2962688" cy="4991797"/>
          </a:xfrm>
          <a:prstGeom prst="rect">
            <a:avLst/>
          </a:prstGeom>
        </p:spPr>
      </p:pic>
      <p:sp>
        <p:nvSpPr>
          <p:cNvPr id="7" name="Title 1">
            <a:extLst>
              <a:ext uri="{FF2B5EF4-FFF2-40B4-BE49-F238E27FC236}">
                <a16:creationId xmlns:a16="http://schemas.microsoft.com/office/drawing/2014/main" id="{530E7B57-F2B5-48EA-B135-1678DC281137}"/>
              </a:ext>
            </a:extLst>
          </p:cNvPr>
          <p:cNvSpPr txBox="1">
            <a:spLocks/>
          </p:cNvSpPr>
          <p:nvPr/>
        </p:nvSpPr>
        <p:spPr>
          <a:xfrm>
            <a:off x="1540758" y="175437"/>
            <a:ext cx="10515600" cy="8207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Calibri" panose="020F0502020204030204" pitchFamily="34" charset="0"/>
                <a:ea typeface="Calibri" panose="020F0502020204030204" pitchFamily="34" charset="0"/>
                <a:cs typeface="Calibri" panose="020F0502020204030204" pitchFamily="34" charset="0"/>
              </a:rPr>
              <a:t>Learning Material 2 (</a:t>
            </a:r>
            <a:r>
              <a:rPr lang="en-US" sz="4000" b="1" dirty="0" err="1">
                <a:latin typeface="Calibri" panose="020F0502020204030204" pitchFamily="34" charset="0"/>
                <a:ea typeface="Calibri" panose="020F0502020204030204" pitchFamily="34" charset="0"/>
                <a:cs typeface="Calibri" panose="020F0502020204030204" pitchFamily="34" charset="0"/>
              </a:rPr>
              <a:t>ViT_model_training.ipynb</a:t>
            </a:r>
            <a:r>
              <a:rPr lang="en-US" sz="4000" b="1" dirty="0">
                <a:latin typeface="Calibri" panose="020F0502020204030204" pitchFamily="34" charset="0"/>
                <a:ea typeface="Calibri" panose="020F0502020204030204" pitchFamily="34" charset="0"/>
                <a:cs typeface="Calibri" panose="020F0502020204030204" pitchFamily="34" charset="0"/>
              </a:rPr>
              <a:t>)</a:t>
            </a:r>
          </a:p>
        </p:txBody>
      </p:sp>
      <p:pic>
        <p:nvPicPr>
          <p:cNvPr id="8" name="Picture 68" descr="G:\MAC\Press\WORD TEMPLATES 2002\word graphics\corporate\corpV_3 300_lzw.tif">
            <a:extLst>
              <a:ext uri="{FF2B5EF4-FFF2-40B4-BE49-F238E27FC236}">
                <a16:creationId xmlns:a16="http://schemas.microsoft.com/office/drawing/2014/main" id="{CAFF7658-DA64-496F-B2AB-9F6C31A228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265128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9B6446B5-849D-986F-E6B9-4C44341E5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024" y="1281111"/>
            <a:ext cx="5393063" cy="479107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1FD9684-C884-6053-3FB7-7701D8E9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206" y="1281111"/>
            <a:ext cx="2934109" cy="2867425"/>
          </a:xfrm>
          <a:prstGeom prst="rect">
            <a:avLst/>
          </a:prstGeom>
        </p:spPr>
      </p:pic>
      <p:sp>
        <p:nvSpPr>
          <p:cNvPr id="7" name="Title 1">
            <a:extLst>
              <a:ext uri="{FF2B5EF4-FFF2-40B4-BE49-F238E27FC236}">
                <a16:creationId xmlns:a16="http://schemas.microsoft.com/office/drawing/2014/main" id="{7D20E4F4-C00C-4CDA-8921-0F6187463815}"/>
              </a:ext>
            </a:extLst>
          </p:cNvPr>
          <p:cNvSpPr>
            <a:spLocks noGrp="1"/>
          </p:cNvSpPr>
          <p:nvPr>
            <p:ph type="title"/>
          </p:nvPr>
        </p:nvSpPr>
        <p:spPr>
          <a:xfrm>
            <a:off x="1540758" y="175437"/>
            <a:ext cx="10515600" cy="820731"/>
          </a:xfrm>
        </p:spPr>
        <p:txBody>
          <a:bodyPr>
            <a:normAutofit fontScale="90000"/>
          </a:bodyPr>
          <a:lstStyle/>
          <a:p>
            <a:r>
              <a:rPr lang="en-US" b="1" dirty="0">
                <a:latin typeface="Calibri" panose="020F0502020204030204" pitchFamily="34" charset="0"/>
                <a:ea typeface="Calibri" panose="020F0502020204030204" pitchFamily="34" charset="0"/>
                <a:cs typeface="Calibri" panose="020F0502020204030204" pitchFamily="34" charset="0"/>
              </a:rPr>
              <a:t>Learning Material 2 (</a:t>
            </a:r>
            <a:r>
              <a:rPr lang="en-US" b="1" dirty="0" err="1">
                <a:latin typeface="Calibri" panose="020F0502020204030204" pitchFamily="34" charset="0"/>
                <a:ea typeface="Calibri" panose="020F0502020204030204" pitchFamily="34" charset="0"/>
                <a:cs typeface="Calibri" panose="020F0502020204030204" pitchFamily="34" charset="0"/>
              </a:rPr>
              <a:t>ViT_model_training.ipynb</a:t>
            </a:r>
            <a:r>
              <a:rPr lang="en-US" b="1" dirty="0">
                <a:latin typeface="Calibri" panose="020F0502020204030204" pitchFamily="34" charset="0"/>
                <a:ea typeface="Calibri" panose="020F0502020204030204" pitchFamily="34" charset="0"/>
                <a:cs typeface="Calibri" panose="020F0502020204030204" pitchFamily="34" charset="0"/>
              </a:rPr>
              <a:t>)</a:t>
            </a:r>
          </a:p>
        </p:txBody>
      </p:sp>
      <p:pic>
        <p:nvPicPr>
          <p:cNvPr id="9" name="Picture 68" descr="G:\MAC\Press\WORD TEMPLATES 2002\word graphics\corporate\corpV_3 300_lzw.tif">
            <a:extLst>
              <a:ext uri="{FF2B5EF4-FFF2-40B4-BE49-F238E27FC236}">
                <a16:creationId xmlns:a16="http://schemas.microsoft.com/office/drawing/2014/main" id="{01F9B616-84BB-4E55-BE54-35AC7AA846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839098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A1D0E-EF2A-47A0-BB5D-2D257E05AA74}"/>
              </a:ext>
            </a:extLst>
          </p:cNvPr>
          <p:cNvSpPr>
            <a:spLocks noGrp="1"/>
          </p:cNvSpPr>
          <p:nvPr>
            <p:ph type="title"/>
          </p:nvPr>
        </p:nvSpPr>
        <p:spPr>
          <a:xfrm>
            <a:off x="1470917" y="1099602"/>
            <a:ext cx="10515600" cy="1325563"/>
          </a:xfrm>
        </p:spPr>
        <p:txBody>
          <a:bodyPr/>
          <a:lstStyle/>
          <a:p>
            <a:r>
              <a:rPr lang="en-MY" b="1" dirty="0"/>
              <a:t>Agenda</a:t>
            </a:r>
          </a:p>
        </p:txBody>
      </p:sp>
      <p:sp>
        <p:nvSpPr>
          <p:cNvPr id="3" name="Content Placeholder 2">
            <a:extLst>
              <a:ext uri="{FF2B5EF4-FFF2-40B4-BE49-F238E27FC236}">
                <a16:creationId xmlns:a16="http://schemas.microsoft.com/office/drawing/2014/main" id="{1ED97218-BB6B-4DDA-AFA5-1740C23D2C0D}"/>
              </a:ext>
            </a:extLst>
          </p:cNvPr>
          <p:cNvSpPr>
            <a:spLocks noGrp="1"/>
          </p:cNvSpPr>
          <p:nvPr>
            <p:ph idx="1"/>
          </p:nvPr>
        </p:nvSpPr>
        <p:spPr>
          <a:xfrm>
            <a:off x="1279989" y="2425165"/>
            <a:ext cx="10515600" cy="4351338"/>
          </a:xfrm>
        </p:spPr>
        <p:txBody>
          <a:bodyPr/>
          <a:lstStyle/>
          <a:p>
            <a:r>
              <a:rPr lang="en-MY" dirty="0"/>
              <a:t>Vision Transformer (</a:t>
            </a:r>
            <a:r>
              <a:rPr lang="en-MY" dirty="0" err="1"/>
              <a:t>ViT</a:t>
            </a:r>
            <a:r>
              <a:rPr lang="en-MY" dirty="0"/>
              <a:t>)</a:t>
            </a:r>
          </a:p>
          <a:p>
            <a:r>
              <a:rPr lang="en-GB" b="1" dirty="0"/>
              <a:t>Contrastive Language–Image Pre-training (CLIP)</a:t>
            </a:r>
            <a:endParaRPr lang="en-MY" b="1" dirty="0"/>
          </a:p>
          <a:p>
            <a:endParaRPr lang="en-MY" dirty="0"/>
          </a:p>
          <a:p>
            <a:endParaRPr lang="en-MY" dirty="0"/>
          </a:p>
        </p:txBody>
      </p:sp>
      <p:pic>
        <p:nvPicPr>
          <p:cNvPr id="5" name="Picture 68" descr="G:\MAC\Press\WORD TEMPLATES 2002\word graphics\corporate\corpV_3 300_lzw.tif">
            <a:extLst>
              <a:ext uri="{FF2B5EF4-FFF2-40B4-BE49-F238E27FC236}">
                <a16:creationId xmlns:a16="http://schemas.microsoft.com/office/drawing/2014/main" id="{33941397-F438-442B-B474-8CFDF02734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4162317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397925" y="282307"/>
            <a:ext cx="10515600" cy="820731"/>
          </a:xfrm>
        </p:spPr>
        <p:txBody>
          <a:bodyPr/>
          <a:lstStyle/>
          <a:p>
            <a:r>
              <a:rPr lang="en-US" b="1" dirty="0"/>
              <a:t>What is CLIP?</a:t>
            </a:r>
          </a:p>
        </p:txBody>
      </p:sp>
      <p:sp>
        <p:nvSpPr>
          <p:cNvPr id="3" name="TextBox 2">
            <a:extLst>
              <a:ext uri="{FF2B5EF4-FFF2-40B4-BE49-F238E27FC236}">
                <a16:creationId xmlns:a16="http://schemas.microsoft.com/office/drawing/2014/main" id="{2A7996E5-78AC-478A-8E84-BFCECD860C87}"/>
              </a:ext>
            </a:extLst>
          </p:cNvPr>
          <p:cNvSpPr txBox="1"/>
          <p:nvPr/>
        </p:nvSpPr>
        <p:spPr>
          <a:xfrm>
            <a:off x="1397925" y="1782808"/>
            <a:ext cx="10297739" cy="3785652"/>
          </a:xfrm>
          <a:prstGeom prst="rect">
            <a:avLst/>
          </a:prstGeom>
          <a:noFill/>
        </p:spPr>
        <p:txBody>
          <a:bodyPr wrap="square" rtlCol="0">
            <a:spAutoFit/>
          </a:bodyPr>
          <a:lstStyle/>
          <a:p>
            <a:pPr marL="457200" indent="-457200" algn="just">
              <a:buFont typeface="Arial" panose="020B0604020202020204" pitchFamily="34" charset="0"/>
              <a:buChar char="•"/>
            </a:pPr>
            <a:r>
              <a:rPr lang="en-GB" sz="3000" dirty="0"/>
              <a:t>CLIP stands for Contrastive Language–Image Pre-training. </a:t>
            </a:r>
          </a:p>
          <a:p>
            <a:pPr marL="457200" indent="-457200" algn="just">
              <a:buFont typeface="Arial" panose="020B0604020202020204" pitchFamily="34" charset="0"/>
              <a:buChar char="•"/>
            </a:pPr>
            <a:r>
              <a:rPr lang="en-GB" sz="3000" dirty="0"/>
              <a:t>It is a network that can be directly used for image classification. </a:t>
            </a:r>
          </a:p>
          <a:p>
            <a:pPr marL="457200" indent="-457200" algn="just">
              <a:buFont typeface="Arial" panose="020B0604020202020204" pitchFamily="34" charset="0"/>
              <a:buChar char="•"/>
            </a:pPr>
            <a:r>
              <a:rPr lang="en-GB" sz="3000" dirty="0"/>
              <a:t>It is suitable for </a:t>
            </a:r>
            <a:r>
              <a:rPr lang="en-GB" sz="3000" b="1" dirty="0"/>
              <a:t>zero-shot learning</a:t>
            </a:r>
            <a:r>
              <a:rPr lang="en-GB" sz="3000" dirty="0"/>
              <a:t>. This network does not require fine-tuning when predicting labels on new images. </a:t>
            </a:r>
          </a:p>
          <a:p>
            <a:pPr marL="457200" indent="-457200" algn="just">
              <a:buFont typeface="Arial" panose="020B0604020202020204" pitchFamily="34" charset="0"/>
              <a:buChar char="•"/>
            </a:pPr>
            <a:r>
              <a:rPr lang="en-GB" sz="3000" dirty="0"/>
              <a:t>The classification accuracy is </a:t>
            </a:r>
            <a:r>
              <a:rPr lang="en-GB" sz="3000" b="1" dirty="0"/>
              <a:t>more robust </a:t>
            </a:r>
            <a:r>
              <a:rPr lang="en-GB" sz="3000" dirty="0"/>
              <a:t>across a wide range of image datasets. </a:t>
            </a:r>
          </a:p>
          <a:p>
            <a:pPr marL="457200" indent="-457200" algn="just">
              <a:buFont typeface="Arial" panose="020B0604020202020204" pitchFamily="34" charset="0"/>
              <a:buChar char="•"/>
            </a:pPr>
            <a:r>
              <a:rPr lang="en-GB" sz="3000" dirty="0"/>
              <a:t>This is crucial for </a:t>
            </a:r>
            <a:r>
              <a:rPr lang="en-GB" sz="3000" b="1" dirty="0"/>
              <a:t>real-world deployment</a:t>
            </a:r>
            <a:r>
              <a:rPr lang="en-GB" sz="3000" dirty="0"/>
              <a:t>. </a:t>
            </a:r>
            <a:endParaRPr lang="en-MY" sz="3000" dirty="0"/>
          </a:p>
        </p:txBody>
      </p:sp>
      <p:pic>
        <p:nvPicPr>
          <p:cNvPr id="4" name="Picture 68" descr="G:\MAC\Press\WORD TEMPLATES 2002\word graphics\corporate\corpV_3 300_lzw.tif">
            <a:extLst>
              <a:ext uri="{FF2B5EF4-FFF2-40B4-BE49-F238E27FC236}">
                <a16:creationId xmlns:a16="http://schemas.microsoft.com/office/drawing/2014/main" id="{04E39A28-73BE-4C6E-ACED-33F596C397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268513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283356" y="310537"/>
            <a:ext cx="11059605" cy="820731"/>
          </a:xfrm>
        </p:spPr>
        <p:txBody>
          <a:bodyPr>
            <a:noAutofit/>
          </a:bodyPr>
          <a:lstStyle/>
          <a:p>
            <a:r>
              <a:rPr lang="en-US" sz="3600" b="1" dirty="0"/>
              <a:t>Contrastive Language-Image Pre-Training (CLIP) model</a:t>
            </a:r>
          </a:p>
        </p:txBody>
      </p:sp>
      <p:sp>
        <p:nvSpPr>
          <p:cNvPr id="3" name="Rectangle: Rounded Corners 2">
            <a:extLst>
              <a:ext uri="{FF2B5EF4-FFF2-40B4-BE49-F238E27FC236}">
                <a16:creationId xmlns:a16="http://schemas.microsoft.com/office/drawing/2014/main" id="{091487A7-92AA-A660-0957-E3C6954112A5}"/>
              </a:ext>
            </a:extLst>
          </p:cNvPr>
          <p:cNvSpPr/>
          <p:nvPr/>
        </p:nvSpPr>
        <p:spPr>
          <a:xfrm>
            <a:off x="5504848" y="2328236"/>
            <a:ext cx="2102759"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Image model</a:t>
            </a:r>
          </a:p>
        </p:txBody>
      </p:sp>
      <p:sp>
        <p:nvSpPr>
          <p:cNvPr id="4" name="Rectangle: Rounded Corners 3">
            <a:extLst>
              <a:ext uri="{FF2B5EF4-FFF2-40B4-BE49-F238E27FC236}">
                <a16:creationId xmlns:a16="http://schemas.microsoft.com/office/drawing/2014/main" id="{493FC440-04BB-4B64-E557-765295767073}"/>
              </a:ext>
            </a:extLst>
          </p:cNvPr>
          <p:cNvSpPr/>
          <p:nvPr/>
        </p:nvSpPr>
        <p:spPr>
          <a:xfrm>
            <a:off x="5504848" y="4001484"/>
            <a:ext cx="2102759"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Language model</a:t>
            </a:r>
          </a:p>
        </p:txBody>
      </p:sp>
      <p:sp>
        <p:nvSpPr>
          <p:cNvPr id="5" name="Rectangle: Rounded Corners 4">
            <a:extLst>
              <a:ext uri="{FF2B5EF4-FFF2-40B4-BE49-F238E27FC236}">
                <a16:creationId xmlns:a16="http://schemas.microsoft.com/office/drawing/2014/main" id="{635828A9-BC8B-BCA8-4B78-021FC0889D34}"/>
              </a:ext>
            </a:extLst>
          </p:cNvPr>
          <p:cNvSpPr/>
          <p:nvPr/>
        </p:nvSpPr>
        <p:spPr>
          <a:xfrm>
            <a:off x="1717445" y="2275787"/>
            <a:ext cx="2102759" cy="456344"/>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95000"/>
                    <a:lumOff val="5000"/>
                  </a:schemeClr>
                </a:solidFill>
              </a:rPr>
              <a:t>Image input</a:t>
            </a:r>
          </a:p>
        </p:txBody>
      </p:sp>
      <p:sp>
        <p:nvSpPr>
          <p:cNvPr id="6" name="Arrow: Right 5">
            <a:extLst>
              <a:ext uri="{FF2B5EF4-FFF2-40B4-BE49-F238E27FC236}">
                <a16:creationId xmlns:a16="http://schemas.microsoft.com/office/drawing/2014/main" id="{FE5E3F2C-8FD9-E84F-B67E-7BFCD6D9BCAC}"/>
              </a:ext>
            </a:extLst>
          </p:cNvPr>
          <p:cNvSpPr/>
          <p:nvPr/>
        </p:nvSpPr>
        <p:spPr>
          <a:xfrm>
            <a:off x="4570624" y="2423954"/>
            <a:ext cx="537328" cy="26273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7EBD422-1C10-4FF3-231D-81B9875C697F}"/>
              </a:ext>
            </a:extLst>
          </p:cNvPr>
          <p:cNvSpPr/>
          <p:nvPr/>
        </p:nvSpPr>
        <p:spPr>
          <a:xfrm>
            <a:off x="1717444" y="4001484"/>
            <a:ext cx="2102759" cy="456344"/>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95000"/>
                    <a:lumOff val="5000"/>
                  </a:schemeClr>
                </a:solidFill>
              </a:rPr>
              <a:t>text input</a:t>
            </a:r>
          </a:p>
        </p:txBody>
      </p:sp>
      <p:sp>
        <p:nvSpPr>
          <p:cNvPr id="9" name="Arrow: Right 8">
            <a:extLst>
              <a:ext uri="{FF2B5EF4-FFF2-40B4-BE49-F238E27FC236}">
                <a16:creationId xmlns:a16="http://schemas.microsoft.com/office/drawing/2014/main" id="{6E0006F4-949A-F092-DB23-3F8B59500887}"/>
              </a:ext>
            </a:extLst>
          </p:cNvPr>
          <p:cNvSpPr/>
          <p:nvPr/>
        </p:nvSpPr>
        <p:spPr>
          <a:xfrm>
            <a:off x="4570624" y="4108081"/>
            <a:ext cx="537328" cy="26273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2413D38-ECA1-1F79-E62D-6ED24235F1AC}"/>
              </a:ext>
            </a:extLst>
          </p:cNvPr>
          <p:cNvSpPr/>
          <p:nvPr/>
        </p:nvSpPr>
        <p:spPr>
          <a:xfrm>
            <a:off x="8342916" y="3297633"/>
            <a:ext cx="537328" cy="262735"/>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DEA31BF-29AF-0C1D-9746-1ACBF73D85A2}"/>
              </a:ext>
            </a:extLst>
          </p:cNvPr>
          <p:cNvSpPr/>
          <p:nvPr/>
        </p:nvSpPr>
        <p:spPr>
          <a:xfrm>
            <a:off x="9431127" y="3200828"/>
            <a:ext cx="2102759" cy="45634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95000"/>
                    <a:lumOff val="5000"/>
                  </a:schemeClr>
                </a:solidFill>
              </a:rPr>
              <a:t>similarity</a:t>
            </a:r>
          </a:p>
        </p:txBody>
      </p:sp>
      <p:sp>
        <p:nvSpPr>
          <p:cNvPr id="24" name="Rectangle 23">
            <a:extLst>
              <a:ext uri="{FF2B5EF4-FFF2-40B4-BE49-F238E27FC236}">
                <a16:creationId xmlns:a16="http://schemas.microsoft.com/office/drawing/2014/main" id="{95CE7F9A-CA13-E808-94D8-3C9854DC8646}"/>
              </a:ext>
            </a:extLst>
          </p:cNvPr>
          <p:cNvSpPr/>
          <p:nvPr/>
        </p:nvSpPr>
        <p:spPr>
          <a:xfrm>
            <a:off x="5287059" y="1666189"/>
            <a:ext cx="2677213" cy="3525625"/>
          </a:xfrm>
          <a:prstGeom prst="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 Brace 24">
            <a:extLst>
              <a:ext uri="{FF2B5EF4-FFF2-40B4-BE49-F238E27FC236}">
                <a16:creationId xmlns:a16="http://schemas.microsoft.com/office/drawing/2014/main" id="{82523676-3817-8719-9A17-FF49A7143EE4}"/>
              </a:ext>
            </a:extLst>
          </p:cNvPr>
          <p:cNvSpPr/>
          <p:nvPr/>
        </p:nvSpPr>
        <p:spPr>
          <a:xfrm rot="16200000">
            <a:off x="6373502" y="4235717"/>
            <a:ext cx="504331" cy="267721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5209DC16-9726-F7C6-143B-40EF13C0A800}"/>
              </a:ext>
            </a:extLst>
          </p:cNvPr>
          <p:cNvSpPr/>
          <p:nvPr/>
        </p:nvSpPr>
        <p:spPr>
          <a:xfrm>
            <a:off x="5512030" y="5968696"/>
            <a:ext cx="2102759"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CLIP model</a:t>
            </a:r>
          </a:p>
        </p:txBody>
      </p:sp>
      <p:pic>
        <p:nvPicPr>
          <p:cNvPr id="14" name="Picture 68" descr="G:\MAC\Press\WORD TEMPLATES 2002\word graphics\corporate\corpV_3 300_lzw.tif">
            <a:extLst>
              <a:ext uri="{FF2B5EF4-FFF2-40B4-BE49-F238E27FC236}">
                <a16:creationId xmlns:a16="http://schemas.microsoft.com/office/drawing/2014/main" id="{D4D66961-EDDA-4E31-8869-F980E66C9B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169016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403277" y="327107"/>
            <a:ext cx="10515600" cy="820731"/>
          </a:xfrm>
        </p:spPr>
        <p:txBody>
          <a:bodyPr>
            <a:normAutofit/>
          </a:bodyPr>
          <a:lstStyle/>
          <a:p>
            <a:r>
              <a:rPr lang="en-US" b="1" dirty="0"/>
              <a:t>How CLIP was Trained?</a:t>
            </a:r>
          </a:p>
        </p:txBody>
      </p:sp>
      <p:pic>
        <p:nvPicPr>
          <p:cNvPr id="2050" name="Picture 2" descr="Simple Implementation of OpenAI CLIP model: A Tutorial | Towards Data  Science">
            <a:extLst>
              <a:ext uri="{FF2B5EF4-FFF2-40B4-BE49-F238E27FC236}">
                <a16:creationId xmlns:a16="http://schemas.microsoft.com/office/drawing/2014/main" id="{063D43D2-4BE3-D85A-1F69-62A8BD577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640" y="1793294"/>
            <a:ext cx="10810875" cy="41441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8" descr="G:\MAC\Press\WORD TEMPLATES 2002\word graphics\corporate\corpV_3 300_lzw.tif">
            <a:extLst>
              <a:ext uri="{FF2B5EF4-FFF2-40B4-BE49-F238E27FC236}">
                <a16:creationId xmlns:a16="http://schemas.microsoft.com/office/drawing/2014/main" id="{D0332BE2-3838-4C86-9A1E-AE69D4A72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108376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391C1-AFFC-40AD-AF89-96F29B62BCD5}"/>
              </a:ext>
            </a:extLst>
          </p:cNvPr>
          <p:cNvSpPr>
            <a:spLocks noGrp="1"/>
          </p:cNvSpPr>
          <p:nvPr>
            <p:ph type="title"/>
          </p:nvPr>
        </p:nvSpPr>
        <p:spPr>
          <a:xfrm>
            <a:off x="838200" y="1022671"/>
            <a:ext cx="10515600" cy="1325563"/>
          </a:xfrm>
        </p:spPr>
        <p:txBody>
          <a:bodyPr/>
          <a:lstStyle/>
          <a:p>
            <a:pPr algn="ctr"/>
            <a:r>
              <a:rPr lang="en-US" dirty="0"/>
              <a:t>Before Vision Transformer, Lets Understand What is Transformer </a:t>
            </a:r>
            <a:r>
              <a:rPr lang="en-US" dirty="0">
                <a:sym typeface="Wingdings" panose="05000000000000000000" pitchFamily="2" charset="2"/>
              </a:rPr>
              <a:t></a:t>
            </a:r>
            <a:endParaRPr lang="en-MY" dirty="0"/>
          </a:p>
        </p:txBody>
      </p:sp>
      <p:pic>
        <p:nvPicPr>
          <p:cNvPr id="4" name="Picture 3">
            <a:hlinkClick r:id="rId2"/>
            <a:extLst>
              <a:ext uri="{FF2B5EF4-FFF2-40B4-BE49-F238E27FC236}">
                <a16:creationId xmlns:a16="http://schemas.microsoft.com/office/drawing/2014/main" id="{E305EE11-6D6D-408E-A1E1-9DCB1A1F138D}"/>
              </a:ext>
            </a:extLst>
          </p:cNvPr>
          <p:cNvPicPr>
            <a:picLocks noChangeAspect="1"/>
          </p:cNvPicPr>
          <p:nvPr/>
        </p:nvPicPr>
        <p:blipFill rotWithShape="1">
          <a:blip r:embed="rId3"/>
          <a:srcRect l="3160" r="3271"/>
          <a:stretch/>
        </p:blipFill>
        <p:spPr>
          <a:xfrm>
            <a:off x="3167864" y="2625767"/>
            <a:ext cx="5856271" cy="3486637"/>
          </a:xfrm>
          <a:prstGeom prst="rect">
            <a:avLst/>
          </a:prstGeom>
        </p:spPr>
      </p:pic>
    </p:spTree>
    <p:extLst>
      <p:ext uri="{BB962C8B-B14F-4D97-AF65-F5344CB8AC3E}">
        <p14:creationId xmlns:p14="http://schemas.microsoft.com/office/powerpoint/2010/main" val="174365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909573" y="250744"/>
            <a:ext cx="11119518" cy="820731"/>
          </a:xfrm>
        </p:spPr>
        <p:txBody>
          <a:bodyPr>
            <a:noAutofit/>
          </a:bodyPr>
          <a:lstStyle/>
          <a:p>
            <a:pPr marL="457200" lvl="1"/>
            <a:r>
              <a:rPr lang="en-GB" sz="4000" b="1" dirty="0">
                <a:latin typeface="+mj-lt"/>
              </a:rPr>
              <a:t>CLIP Model Training</a:t>
            </a:r>
          </a:p>
        </p:txBody>
      </p:sp>
      <p:pic>
        <p:nvPicPr>
          <p:cNvPr id="2050" name="Picture 2" descr="Simple Implementation of OpenAI CLIP model: A Tutorial | Towards Data  Science">
            <a:extLst>
              <a:ext uri="{FF2B5EF4-FFF2-40B4-BE49-F238E27FC236}">
                <a16:creationId xmlns:a16="http://schemas.microsoft.com/office/drawing/2014/main" id="{063D43D2-4BE3-D85A-1F69-62A8BD5779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3" r="50000"/>
          <a:stretch/>
        </p:blipFill>
        <p:spPr bwMode="auto">
          <a:xfrm>
            <a:off x="1103444" y="1775338"/>
            <a:ext cx="5697901" cy="43789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74072E-8E62-1B08-8095-A8D9D2B72CA1}"/>
              </a:ext>
            </a:extLst>
          </p:cNvPr>
          <p:cNvSpPr txBox="1"/>
          <p:nvPr/>
        </p:nvSpPr>
        <p:spPr>
          <a:xfrm flipH="1">
            <a:off x="6494099" y="1349894"/>
            <a:ext cx="5697901" cy="4832092"/>
          </a:xfrm>
          <a:prstGeom prst="rect">
            <a:avLst/>
          </a:prstGeom>
          <a:noFill/>
        </p:spPr>
        <p:txBody>
          <a:bodyPr wrap="square" rtlCol="0">
            <a:spAutoFit/>
          </a:bodyPr>
          <a:lstStyle/>
          <a:p>
            <a:pPr marL="742950" lvl="1" indent="-285750">
              <a:buFont typeface="Wingdings" panose="05000000000000000000" pitchFamily="2" charset="2"/>
              <a:buChar char="Ø"/>
            </a:pPr>
            <a:r>
              <a:rPr lang="en-GB" sz="2200" dirty="0"/>
              <a:t>The </a:t>
            </a:r>
            <a:r>
              <a:rPr lang="en-GB" sz="2200" b="1" dirty="0"/>
              <a:t>text encoder </a:t>
            </a:r>
            <a:r>
              <a:rPr lang="en-GB" sz="2200" dirty="0"/>
              <a:t>is a standard transformer encoder. The extracted feature is the embedding of the CLS token.</a:t>
            </a:r>
          </a:p>
          <a:p>
            <a:pPr marL="742950" lvl="1" indent="-285750">
              <a:buFont typeface="Wingdings" panose="05000000000000000000" pitchFamily="2" charset="2"/>
              <a:buChar char="Ø"/>
            </a:pPr>
            <a:r>
              <a:rPr lang="en-GB" sz="2200" dirty="0"/>
              <a:t>The </a:t>
            </a:r>
            <a:r>
              <a:rPr lang="en-GB" sz="2200" b="1" dirty="0"/>
              <a:t>image encoder </a:t>
            </a:r>
            <a:r>
              <a:rPr lang="en-GB" sz="2200" dirty="0"/>
              <a:t>is either a ResNet-50 or a Vision Transformer (</a:t>
            </a:r>
            <a:r>
              <a:rPr lang="en-GB" sz="2200" dirty="0" err="1"/>
              <a:t>ViT</a:t>
            </a:r>
            <a:r>
              <a:rPr lang="en-GB" sz="2200" dirty="0"/>
              <a:t>).</a:t>
            </a:r>
          </a:p>
          <a:p>
            <a:pPr marL="742950" lvl="1" indent="-285750">
              <a:buFont typeface="Wingdings" panose="05000000000000000000" pitchFamily="2" charset="2"/>
              <a:buChar char="Ø"/>
            </a:pPr>
            <a:r>
              <a:rPr lang="en-GB" sz="2200" dirty="0"/>
              <a:t>CLIP was trained using a dataset of 400 million image-text pairs collected from the internet</a:t>
            </a:r>
          </a:p>
          <a:p>
            <a:pPr marL="742950" lvl="1" indent="-285750">
              <a:buFont typeface="Wingdings" panose="05000000000000000000" pitchFamily="2" charset="2"/>
              <a:buChar char="Ø"/>
            </a:pPr>
            <a:r>
              <a:rPr lang="en-US" sz="2200" dirty="0"/>
              <a:t>Each image is paired with text description or captions</a:t>
            </a:r>
          </a:p>
          <a:p>
            <a:pPr marL="742950" lvl="1" indent="-285750">
              <a:buFont typeface="Wingdings" panose="05000000000000000000" pitchFamily="2" charset="2"/>
              <a:buChar char="Ø"/>
            </a:pPr>
            <a:r>
              <a:rPr lang="en-US" sz="2200" dirty="0"/>
              <a:t>Use cosine similarity loss</a:t>
            </a:r>
          </a:p>
          <a:p>
            <a:pPr marL="742950" lvl="1" indent="-285750">
              <a:buFont typeface="Wingdings" panose="05000000000000000000" pitchFamily="2" charset="2"/>
              <a:buChar char="Ø"/>
            </a:pPr>
            <a:endParaRPr lang="en-US" sz="2200" dirty="0"/>
          </a:p>
          <a:p>
            <a:pPr marL="742950" lvl="1" indent="-285750">
              <a:buFont typeface="Wingdings" panose="05000000000000000000" pitchFamily="2" charset="2"/>
              <a:buChar char="Ø"/>
            </a:pPr>
            <a:endParaRPr lang="en-US" sz="22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E99F50-3FD5-47A2-7F3A-24E162182147}"/>
                  </a:ext>
                </a:extLst>
              </p:cNvPr>
              <p:cNvSpPr txBox="1"/>
              <p:nvPr/>
            </p:nvSpPr>
            <p:spPr>
              <a:xfrm>
                <a:off x="7477048" y="5508106"/>
                <a:ext cx="3256084" cy="557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𝑠𝑖𝑚𝑖𝑙𝑎𝑟𝑖𝑡𝑦</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num>
                            <m:den>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den>
                          </m:f>
                        </m:e>
                      </m:func>
                    </m:oMath>
                  </m:oMathPara>
                </a14:m>
                <a:endParaRPr lang="en-US" dirty="0"/>
              </a:p>
            </p:txBody>
          </p:sp>
        </mc:Choice>
        <mc:Fallback xmlns="">
          <p:sp>
            <p:nvSpPr>
              <p:cNvPr id="4" name="TextBox 3">
                <a:extLst>
                  <a:ext uri="{FF2B5EF4-FFF2-40B4-BE49-F238E27FC236}">
                    <a16:creationId xmlns:a16="http://schemas.microsoft.com/office/drawing/2014/main" id="{7DE99F50-3FD5-47A2-7F3A-24E162182147}"/>
                  </a:ext>
                </a:extLst>
              </p:cNvPr>
              <p:cNvSpPr txBox="1">
                <a:spLocks noRot="1" noChangeAspect="1" noMove="1" noResize="1" noEditPoints="1" noAdjustHandles="1" noChangeArrowheads="1" noChangeShapeType="1" noTextEdit="1"/>
              </p:cNvSpPr>
              <p:nvPr/>
            </p:nvSpPr>
            <p:spPr>
              <a:xfrm>
                <a:off x="7477048" y="5508106"/>
                <a:ext cx="3256084" cy="557589"/>
              </a:xfrm>
              <a:prstGeom prst="rect">
                <a:avLst/>
              </a:prstGeom>
              <a:blipFill>
                <a:blip r:embed="rId3"/>
                <a:stretch>
                  <a:fillRect/>
                </a:stretch>
              </a:blipFill>
            </p:spPr>
            <p:txBody>
              <a:bodyPr/>
              <a:lstStyle/>
              <a:p>
                <a:r>
                  <a:rPr lang="en-MY">
                    <a:noFill/>
                  </a:rPr>
                  <a:t> </a:t>
                </a:r>
              </a:p>
            </p:txBody>
          </p:sp>
        </mc:Fallback>
      </mc:AlternateContent>
      <p:pic>
        <p:nvPicPr>
          <p:cNvPr id="6" name="Picture 68" descr="G:\MAC\Press\WORD TEMPLATES 2002\word graphics\corporate\corpV_3 300_lzw.tif">
            <a:extLst>
              <a:ext uri="{FF2B5EF4-FFF2-40B4-BE49-F238E27FC236}">
                <a16:creationId xmlns:a16="http://schemas.microsoft.com/office/drawing/2014/main" id="{A748F4F9-41C8-4009-8C83-9D2D7ADB84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533164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7 Mistakes to Avoid When Introducing Cats and Dogs - Newsweek">
            <a:extLst>
              <a:ext uri="{FF2B5EF4-FFF2-40B4-BE49-F238E27FC236}">
                <a16:creationId xmlns:a16="http://schemas.microsoft.com/office/drawing/2014/main" id="{7B0280E6-94B1-8851-D315-5E031A9BA0A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821" y="194737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te Dogs And Cats That Will Make You Go Aww    CATS AND DOGS Friendship">
            <a:extLst>
              <a:ext uri="{FF2B5EF4-FFF2-40B4-BE49-F238E27FC236}">
                <a16:creationId xmlns:a16="http://schemas.microsoft.com/office/drawing/2014/main" id="{7E73BC4F-E3AE-FF63-3991-5D470FB03E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821" y="3455482"/>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40B1C3-F75D-2993-43B6-015E83FEF6AF}"/>
              </a:ext>
            </a:extLst>
          </p:cNvPr>
          <p:cNvSpPr txBox="1"/>
          <p:nvPr/>
        </p:nvSpPr>
        <p:spPr>
          <a:xfrm>
            <a:off x="6920609" y="2312590"/>
            <a:ext cx="2012696" cy="923330"/>
          </a:xfrm>
          <a:prstGeom prst="rect">
            <a:avLst/>
          </a:prstGeom>
          <a:noFill/>
        </p:spPr>
        <p:txBody>
          <a:bodyPr wrap="square" rtlCol="0">
            <a:spAutoFit/>
          </a:bodyPr>
          <a:lstStyle/>
          <a:p>
            <a:pPr algn="ctr"/>
            <a:r>
              <a:rPr lang="en-US" dirty="0"/>
              <a:t>There is a dog and a cat in the image</a:t>
            </a:r>
          </a:p>
          <a:p>
            <a:pPr marL="285750" indent="-285750" algn="ctr">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84737587-DB76-A3A3-7C82-D39EAC1928C0}"/>
              </a:ext>
            </a:extLst>
          </p:cNvPr>
          <p:cNvSpPr txBox="1"/>
          <p:nvPr/>
        </p:nvSpPr>
        <p:spPr>
          <a:xfrm>
            <a:off x="6920609" y="3854050"/>
            <a:ext cx="2012696" cy="923330"/>
          </a:xfrm>
          <a:prstGeom prst="rect">
            <a:avLst/>
          </a:prstGeom>
          <a:noFill/>
        </p:spPr>
        <p:txBody>
          <a:bodyPr wrap="square" rtlCol="0">
            <a:spAutoFit/>
          </a:bodyPr>
          <a:lstStyle/>
          <a:p>
            <a:pPr algn="ctr"/>
            <a:r>
              <a:rPr lang="en-US" dirty="0"/>
              <a:t>There is a dog and a cat in the image</a:t>
            </a:r>
          </a:p>
          <a:p>
            <a:pPr marL="285750" indent="-285750" algn="ctr">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109920CC-5DE4-2B8C-D318-2A2BBA470E89}"/>
              </a:ext>
            </a:extLst>
          </p:cNvPr>
          <p:cNvSpPr txBox="1"/>
          <p:nvPr/>
        </p:nvSpPr>
        <p:spPr>
          <a:xfrm>
            <a:off x="6920609" y="5395511"/>
            <a:ext cx="2012696" cy="1200329"/>
          </a:xfrm>
          <a:prstGeom prst="rect">
            <a:avLst/>
          </a:prstGeom>
          <a:noFill/>
        </p:spPr>
        <p:txBody>
          <a:bodyPr wrap="square" rtlCol="0">
            <a:spAutoFit/>
          </a:bodyPr>
          <a:lstStyle/>
          <a:p>
            <a:pPr algn="ctr"/>
            <a:r>
              <a:rPr lang="en-US" dirty="0"/>
              <a:t>There is a basketball in the image</a:t>
            </a:r>
          </a:p>
          <a:p>
            <a:pPr marL="285750" indent="-285750" algn="ctr">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2FAA93D0-DA40-FDEB-2F1B-4BAC4A31DA5F}"/>
              </a:ext>
            </a:extLst>
          </p:cNvPr>
          <p:cNvSpPr txBox="1"/>
          <p:nvPr/>
        </p:nvSpPr>
        <p:spPr>
          <a:xfrm>
            <a:off x="9910054" y="2259947"/>
            <a:ext cx="2012696" cy="1200329"/>
          </a:xfrm>
          <a:prstGeom prst="rect">
            <a:avLst/>
          </a:prstGeom>
          <a:noFill/>
        </p:spPr>
        <p:txBody>
          <a:bodyPr wrap="square" rtlCol="0">
            <a:spAutoFit/>
          </a:bodyPr>
          <a:lstStyle/>
          <a:p>
            <a:pPr algn="ctr"/>
            <a:r>
              <a:rPr lang="en-US" dirty="0"/>
              <a:t>A dog is on left side while a cat is on the right side</a:t>
            </a:r>
          </a:p>
          <a:p>
            <a:pPr marL="285750" indent="-285750" algn="ctr">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0F876111-AB29-9831-F88A-074880449004}"/>
              </a:ext>
            </a:extLst>
          </p:cNvPr>
          <p:cNvSpPr txBox="1"/>
          <p:nvPr/>
        </p:nvSpPr>
        <p:spPr>
          <a:xfrm>
            <a:off x="9910054" y="3854050"/>
            <a:ext cx="2012696" cy="923330"/>
          </a:xfrm>
          <a:prstGeom prst="rect">
            <a:avLst/>
          </a:prstGeom>
          <a:noFill/>
        </p:spPr>
        <p:txBody>
          <a:bodyPr wrap="square" rtlCol="0">
            <a:spAutoFit/>
          </a:bodyPr>
          <a:lstStyle/>
          <a:p>
            <a:pPr algn="ctr"/>
            <a:r>
              <a:rPr lang="en-US" dirty="0"/>
              <a:t>A cat is pointing on a dog</a:t>
            </a:r>
          </a:p>
          <a:p>
            <a:pPr marL="285750" indent="-285750" algn="ctr">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1B28B31A-D556-A731-C131-240D8AFCFE30}"/>
              </a:ext>
            </a:extLst>
          </p:cNvPr>
          <p:cNvSpPr txBox="1"/>
          <p:nvPr/>
        </p:nvSpPr>
        <p:spPr>
          <a:xfrm>
            <a:off x="9955085" y="5395511"/>
            <a:ext cx="2012696" cy="1200329"/>
          </a:xfrm>
          <a:prstGeom prst="rect">
            <a:avLst/>
          </a:prstGeom>
          <a:noFill/>
        </p:spPr>
        <p:txBody>
          <a:bodyPr wrap="square" rtlCol="0">
            <a:spAutoFit/>
          </a:bodyPr>
          <a:lstStyle/>
          <a:p>
            <a:pPr algn="ctr"/>
            <a:r>
              <a:rPr lang="en-US" dirty="0"/>
              <a:t>A basketball is on the top left of the image</a:t>
            </a:r>
          </a:p>
          <a:p>
            <a:pPr marL="285750" indent="-285750" algn="ctr">
              <a:buFont typeface="Arial" panose="020B0604020202020204" pitchFamily="34" charset="0"/>
              <a:buChar char="•"/>
            </a:pPr>
            <a:endParaRPr lang="en-US" dirty="0"/>
          </a:p>
        </p:txBody>
      </p:sp>
      <p:sp>
        <p:nvSpPr>
          <p:cNvPr id="17" name="Rectangle: Rounded Corners 16">
            <a:extLst>
              <a:ext uri="{FF2B5EF4-FFF2-40B4-BE49-F238E27FC236}">
                <a16:creationId xmlns:a16="http://schemas.microsoft.com/office/drawing/2014/main" id="{8E39F164-15CF-3423-195C-9C7B2C900AC6}"/>
              </a:ext>
            </a:extLst>
          </p:cNvPr>
          <p:cNvSpPr/>
          <p:nvPr/>
        </p:nvSpPr>
        <p:spPr>
          <a:xfrm>
            <a:off x="1247241" y="1325127"/>
            <a:ext cx="2102759"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Image data</a:t>
            </a:r>
          </a:p>
        </p:txBody>
      </p:sp>
      <p:sp>
        <p:nvSpPr>
          <p:cNvPr id="18" name="Rectangle: Rounded Corners 17">
            <a:extLst>
              <a:ext uri="{FF2B5EF4-FFF2-40B4-BE49-F238E27FC236}">
                <a16:creationId xmlns:a16="http://schemas.microsoft.com/office/drawing/2014/main" id="{EF7112ED-E704-BA05-2938-503BB30811DF}"/>
              </a:ext>
            </a:extLst>
          </p:cNvPr>
          <p:cNvSpPr/>
          <p:nvPr/>
        </p:nvSpPr>
        <p:spPr>
          <a:xfrm>
            <a:off x="6994225" y="1325127"/>
            <a:ext cx="2102759"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Text data 2</a:t>
            </a:r>
          </a:p>
        </p:txBody>
      </p:sp>
      <p:sp>
        <p:nvSpPr>
          <p:cNvPr id="19" name="Rectangle: Rounded Corners 18">
            <a:extLst>
              <a:ext uri="{FF2B5EF4-FFF2-40B4-BE49-F238E27FC236}">
                <a16:creationId xmlns:a16="http://schemas.microsoft.com/office/drawing/2014/main" id="{F8E47C68-D164-7BDA-A216-604D85AB7961}"/>
              </a:ext>
            </a:extLst>
          </p:cNvPr>
          <p:cNvSpPr/>
          <p:nvPr/>
        </p:nvSpPr>
        <p:spPr>
          <a:xfrm>
            <a:off x="9819991" y="1325127"/>
            <a:ext cx="2102759"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Text data 3</a:t>
            </a:r>
          </a:p>
        </p:txBody>
      </p:sp>
      <p:cxnSp>
        <p:nvCxnSpPr>
          <p:cNvPr id="20" name="Straight Connector 19">
            <a:extLst>
              <a:ext uri="{FF2B5EF4-FFF2-40B4-BE49-F238E27FC236}">
                <a16:creationId xmlns:a16="http://schemas.microsoft.com/office/drawing/2014/main" id="{8716F9D6-B3DD-BD22-AA1B-D41C1EBA961A}"/>
              </a:ext>
            </a:extLst>
          </p:cNvPr>
          <p:cNvCxnSpPr>
            <a:cxnSpLocks/>
          </p:cNvCxnSpPr>
          <p:nvPr/>
        </p:nvCxnSpPr>
        <p:spPr>
          <a:xfrm>
            <a:off x="6624498" y="1073488"/>
            <a:ext cx="0" cy="5561124"/>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7EE28FA-711F-D077-0906-0C99119D2620}"/>
              </a:ext>
            </a:extLst>
          </p:cNvPr>
          <p:cNvCxnSpPr>
            <a:cxnSpLocks/>
          </p:cNvCxnSpPr>
          <p:nvPr/>
        </p:nvCxnSpPr>
        <p:spPr>
          <a:xfrm>
            <a:off x="9466710" y="1034716"/>
            <a:ext cx="0" cy="5561124"/>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3CDEED9-ED80-6FA7-4C1A-3280A17685A9}"/>
              </a:ext>
            </a:extLst>
          </p:cNvPr>
          <p:cNvSpPr txBox="1">
            <a:spLocks/>
          </p:cNvSpPr>
          <p:nvPr/>
        </p:nvSpPr>
        <p:spPr>
          <a:xfrm>
            <a:off x="1487421" y="136616"/>
            <a:ext cx="11059605" cy="8207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t>Contrastive Pre-Training of Language-Image Pairs</a:t>
            </a:r>
            <a:endParaRPr lang="en-US" sz="3600" dirty="0"/>
          </a:p>
        </p:txBody>
      </p:sp>
      <p:pic>
        <p:nvPicPr>
          <p:cNvPr id="1026" name="Picture 2" descr="Sports Balls Vector Art, Icons, and Graphics for Free Download">
            <a:extLst>
              <a:ext uri="{FF2B5EF4-FFF2-40B4-BE49-F238E27FC236}">
                <a16:creationId xmlns:a16="http://schemas.microsoft.com/office/drawing/2014/main" id="{8E92BA82-3917-AAC7-F854-995C4939785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820" y="4963587"/>
            <a:ext cx="1371600" cy="1371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AD7C71C1-C5E9-8E70-7300-FCDDD64EA703}"/>
              </a:ext>
            </a:extLst>
          </p:cNvPr>
          <p:cNvCxnSpPr>
            <a:cxnSpLocks/>
          </p:cNvCxnSpPr>
          <p:nvPr/>
        </p:nvCxnSpPr>
        <p:spPr>
          <a:xfrm>
            <a:off x="3708486" y="1073488"/>
            <a:ext cx="0" cy="5561124"/>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983E969-7631-6786-AD55-AD8FF1779FA1}"/>
              </a:ext>
            </a:extLst>
          </p:cNvPr>
          <p:cNvSpPr txBox="1"/>
          <p:nvPr/>
        </p:nvSpPr>
        <p:spPr>
          <a:xfrm>
            <a:off x="4058714" y="2312590"/>
            <a:ext cx="2012696" cy="646331"/>
          </a:xfrm>
          <a:prstGeom prst="rect">
            <a:avLst/>
          </a:prstGeom>
          <a:noFill/>
        </p:spPr>
        <p:txBody>
          <a:bodyPr wrap="square" rtlCol="0">
            <a:spAutoFit/>
          </a:bodyPr>
          <a:lstStyle/>
          <a:p>
            <a:pPr algn="ctr"/>
            <a:r>
              <a:rPr lang="en-US" dirty="0"/>
              <a:t>Dog, cat</a:t>
            </a:r>
          </a:p>
          <a:p>
            <a:pPr marL="285750" indent="-285750" algn="ct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FCE64D0-500F-A2F0-3248-E201744120D0}"/>
              </a:ext>
            </a:extLst>
          </p:cNvPr>
          <p:cNvSpPr txBox="1"/>
          <p:nvPr/>
        </p:nvSpPr>
        <p:spPr>
          <a:xfrm>
            <a:off x="4058714" y="3854050"/>
            <a:ext cx="2012696" cy="646331"/>
          </a:xfrm>
          <a:prstGeom prst="rect">
            <a:avLst/>
          </a:prstGeom>
          <a:noFill/>
        </p:spPr>
        <p:txBody>
          <a:bodyPr wrap="square" rtlCol="0">
            <a:spAutoFit/>
          </a:bodyPr>
          <a:lstStyle/>
          <a:p>
            <a:pPr algn="ctr"/>
            <a:r>
              <a:rPr lang="en-US" dirty="0"/>
              <a:t>Dog, cat</a:t>
            </a:r>
          </a:p>
          <a:p>
            <a:pPr marL="285750" indent="-285750" algn="ctr">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3779BC24-4E5D-550E-2858-502BDC380089}"/>
              </a:ext>
            </a:extLst>
          </p:cNvPr>
          <p:cNvSpPr txBox="1"/>
          <p:nvPr/>
        </p:nvSpPr>
        <p:spPr>
          <a:xfrm>
            <a:off x="4058714" y="5395511"/>
            <a:ext cx="2012696" cy="646331"/>
          </a:xfrm>
          <a:prstGeom prst="rect">
            <a:avLst/>
          </a:prstGeom>
          <a:noFill/>
        </p:spPr>
        <p:txBody>
          <a:bodyPr wrap="square" rtlCol="0">
            <a:spAutoFit/>
          </a:bodyPr>
          <a:lstStyle/>
          <a:p>
            <a:pPr algn="ctr"/>
            <a:r>
              <a:rPr lang="en-US" dirty="0"/>
              <a:t>basketball</a:t>
            </a:r>
          </a:p>
          <a:p>
            <a:pPr marL="285750" indent="-285750" algn="ctr">
              <a:buFont typeface="Arial" panose="020B0604020202020204" pitchFamily="34" charset="0"/>
              <a:buChar char="•"/>
            </a:pPr>
            <a:endParaRPr lang="en-US" dirty="0"/>
          </a:p>
        </p:txBody>
      </p:sp>
      <p:sp>
        <p:nvSpPr>
          <p:cNvPr id="7" name="Rectangle: Rounded Corners 6">
            <a:extLst>
              <a:ext uri="{FF2B5EF4-FFF2-40B4-BE49-F238E27FC236}">
                <a16:creationId xmlns:a16="http://schemas.microsoft.com/office/drawing/2014/main" id="{7B282D29-A72A-3B51-91FD-5015CC72DF6A}"/>
              </a:ext>
            </a:extLst>
          </p:cNvPr>
          <p:cNvSpPr/>
          <p:nvPr/>
        </p:nvSpPr>
        <p:spPr>
          <a:xfrm>
            <a:off x="4089452" y="1325127"/>
            <a:ext cx="2102759"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Text data 1</a:t>
            </a:r>
          </a:p>
        </p:txBody>
      </p:sp>
      <p:pic>
        <p:nvPicPr>
          <p:cNvPr id="22" name="Picture 68" descr="G:\MAC\Press\WORD TEMPLATES 2002\word graphics\corporate\corpV_3 300_lzw.tif">
            <a:extLst>
              <a:ext uri="{FF2B5EF4-FFF2-40B4-BE49-F238E27FC236}">
                <a16:creationId xmlns:a16="http://schemas.microsoft.com/office/drawing/2014/main" id="{33328476-46BB-409D-8C99-45E29C39D5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403603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4" grpId="0"/>
      <p:bldP spid="15" grpId="0"/>
      <p:bldP spid="17" grpId="0" animBg="1"/>
      <p:bldP spid="18" grpId="0" animBg="1"/>
      <p:bldP spid="19" grpId="0" animBg="1"/>
      <p:bldP spid="3" grpId="0"/>
      <p:bldP spid="4" grpId="0"/>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346554" y="282307"/>
            <a:ext cx="10515600" cy="820731"/>
          </a:xfrm>
        </p:spPr>
        <p:txBody>
          <a:bodyPr>
            <a:normAutofit/>
          </a:bodyPr>
          <a:lstStyle/>
          <a:p>
            <a:r>
              <a:rPr lang="en-US" b="1" dirty="0"/>
              <a:t>Testing Phase</a:t>
            </a:r>
          </a:p>
        </p:txBody>
      </p:sp>
      <p:pic>
        <p:nvPicPr>
          <p:cNvPr id="2050" name="Picture 2" descr="Simple Implementation of OpenAI CLIP model: A Tutorial | Towards Data  Science">
            <a:extLst>
              <a:ext uri="{FF2B5EF4-FFF2-40B4-BE49-F238E27FC236}">
                <a16:creationId xmlns:a16="http://schemas.microsoft.com/office/drawing/2014/main" id="{063D43D2-4BE3-D85A-1F69-62A8BD5779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b="-1210"/>
          <a:stretch/>
        </p:blipFill>
        <p:spPr bwMode="auto">
          <a:xfrm>
            <a:off x="1205583" y="1553759"/>
            <a:ext cx="5541567" cy="42999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431EF8-AAB1-DA91-B54B-A6F059F5920E}"/>
              </a:ext>
            </a:extLst>
          </p:cNvPr>
          <p:cNvSpPr txBox="1"/>
          <p:nvPr/>
        </p:nvSpPr>
        <p:spPr>
          <a:xfrm flipH="1">
            <a:off x="6433935" y="1894329"/>
            <a:ext cx="5428219" cy="2862322"/>
          </a:xfrm>
          <a:prstGeom prst="rect">
            <a:avLst/>
          </a:prstGeom>
          <a:noFill/>
        </p:spPr>
        <p:txBody>
          <a:bodyPr wrap="square" rtlCol="0">
            <a:spAutoFit/>
          </a:bodyPr>
          <a:lstStyle/>
          <a:p>
            <a:pPr marL="800100" lvl="1" indent="-342900">
              <a:buFont typeface="Arial" panose="020B0604020202020204" pitchFamily="34" charset="0"/>
              <a:buChar char="•"/>
            </a:pPr>
            <a:r>
              <a:rPr lang="en-GB" sz="2000" b="1" dirty="0"/>
              <a:t>Text Encoder: </a:t>
            </a:r>
            <a:r>
              <a:rPr lang="en-GB" sz="2000" dirty="0"/>
              <a:t>During inference, CLIP’s text encoder generates embeddings for class names or descriptions, like "dog," "cat," or "car."</a:t>
            </a:r>
          </a:p>
          <a:p>
            <a:pPr marL="800100" lvl="1" indent="-342900">
              <a:buFont typeface="Arial" panose="020B0604020202020204" pitchFamily="34" charset="0"/>
              <a:buChar char="•"/>
            </a:pPr>
            <a:endParaRPr lang="en-GB" sz="2000" dirty="0"/>
          </a:p>
          <a:p>
            <a:pPr marL="800100" lvl="1" indent="-342900">
              <a:buFont typeface="Arial" panose="020B0604020202020204" pitchFamily="34" charset="0"/>
              <a:buChar char="•"/>
            </a:pPr>
            <a:r>
              <a:rPr lang="en-GB" sz="2000" b="1" dirty="0"/>
              <a:t>On-the-Fly Classifier: </a:t>
            </a:r>
            <a:r>
              <a:rPr lang="en-GB" sz="2000" dirty="0"/>
              <a:t>By embedding class labels, CLIP creates a linear classifier, comparing image embeddings to class label embeddings to classify images.</a:t>
            </a:r>
          </a:p>
        </p:txBody>
      </p:sp>
      <p:sp>
        <p:nvSpPr>
          <p:cNvPr id="4" name="TextBox 3">
            <a:extLst>
              <a:ext uri="{FF2B5EF4-FFF2-40B4-BE49-F238E27FC236}">
                <a16:creationId xmlns:a16="http://schemas.microsoft.com/office/drawing/2014/main" id="{8C267546-A9B4-6F98-2DB1-7128F9A64CC8}"/>
              </a:ext>
            </a:extLst>
          </p:cNvPr>
          <p:cNvSpPr txBox="1"/>
          <p:nvPr/>
        </p:nvSpPr>
        <p:spPr>
          <a:xfrm flipH="1">
            <a:off x="5218908" y="5207372"/>
            <a:ext cx="4107781" cy="646331"/>
          </a:xfrm>
          <a:prstGeom prst="rect">
            <a:avLst/>
          </a:prstGeom>
          <a:noFill/>
        </p:spPr>
        <p:txBody>
          <a:bodyPr wrap="square" rtlCol="0">
            <a:spAutoFit/>
          </a:bodyPr>
          <a:lstStyle/>
          <a:p>
            <a:pPr lvl="1"/>
            <a:endParaRPr lang="en-US" dirty="0"/>
          </a:p>
          <a:p>
            <a:pPr marL="742950" lvl="1" indent="-285750">
              <a:buFont typeface="Wingdings" panose="05000000000000000000" pitchFamily="2" charset="2"/>
              <a:buChar char="Ø"/>
            </a:pPr>
            <a:endParaRPr lang="en-US" dirty="0"/>
          </a:p>
        </p:txBody>
      </p:sp>
      <p:pic>
        <p:nvPicPr>
          <p:cNvPr id="6" name="Picture 68" descr="G:\MAC\Press\WORD TEMPLATES 2002\word graphics\corporate\corpV_3 300_lzw.tif">
            <a:extLst>
              <a:ext uri="{FF2B5EF4-FFF2-40B4-BE49-F238E27FC236}">
                <a16:creationId xmlns:a16="http://schemas.microsoft.com/office/drawing/2014/main" id="{2EEE04BC-D92E-43CB-8173-4E26487A3A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2232811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E14D-EB4B-4E24-8B3E-B8A39B4460BC}"/>
              </a:ext>
            </a:extLst>
          </p:cNvPr>
          <p:cNvSpPr>
            <a:spLocks noGrp="1"/>
          </p:cNvSpPr>
          <p:nvPr>
            <p:ph type="title"/>
          </p:nvPr>
        </p:nvSpPr>
        <p:spPr>
          <a:xfrm>
            <a:off x="1551398" y="365125"/>
            <a:ext cx="9802402" cy="1325563"/>
          </a:xfrm>
        </p:spPr>
        <p:txBody>
          <a:bodyPr/>
          <a:lstStyle/>
          <a:p>
            <a:r>
              <a:rPr lang="en-GB" b="1" dirty="0"/>
              <a:t>Benefits of CLIP</a:t>
            </a:r>
            <a:endParaRPr lang="en-MY" b="1" dirty="0"/>
          </a:p>
        </p:txBody>
      </p:sp>
      <p:sp>
        <p:nvSpPr>
          <p:cNvPr id="3" name="Content Placeholder 2">
            <a:extLst>
              <a:ext uri="{FF2B5EF4-FFF2-40B4-BE49-F238E27FC236}">
                <a16:creationId xmlns:a16="http://schemas.microsoft.com/office/drawing/2014/main" id="{4B661508-4F6E-4AC7-B6A4-66E0493DCBCF}"/>
              </a:ext>
            </a:extLst>
          </p:cNvPr>
          <p:cNvSpPr>
            <a:spLocks noGrp="1"/>
          </p:cNvSpPr>
          <p:nvPr>
            <p:ph idx="1"/>
          </p:nvPr>
        </p:nvSpPr>
        <p:spPr>
          <a:xfrm>
            <a:off x="1006868" y="1447800"/>
            <a:ext cx="10628286" cy="5635692"/>
          </a:xfrm>
        </p:spPr>
        <p:txBody>
          <a:bodyPr>
            <a:normAutofit/>
          </a:bodyPr>
          <a:lstStyle/>
          <a:p>
            <a:pPr lvl="1" algn="just"/>
            <a:r>
              <a:rPr lang="en-GB" sz="3000" b="1" dirty="0"/>
              <a:t>No Fine-Tuning Required: </a:t>
            </a:r>
            <a:r>
              <a:rPr lang="en-GB" sz="3000" dirty="0"/>
              <a:t>CLIP doesn’t need retraining for each task; providing relevant labels is sufficient for effective classification based on learned relationships.</a:t>
            </a:r>
            <a:endParaRPr lang="en-GB" sz="3000" b="1" dirty="0"/>
          </a:p>
          <a:p>
            <a:pPr lvl="1" algn="just"/>
            <a:r>
              <a:rPr lang="en-GB" sz="3000" b="1" dirty="0"/>
              <a:t>Flexible Classification: </a:t>
            </a:r>
            <a:r>
              <a:rPr lang="en-GB" sz="3000" dirty="0"/>
              <a:t>Easily switch labels without retraining; CLIP can classify images as long as the labels are provided, enabling versatility across applications.</a:t>
            </a:r>
            <a:endParaRPr lang="en-US" sz="3000" dirty="0"/>
          </a:p>
          <a:p>
            <a:pPr lvl="1" algn="just"/>
            <a:r>
              <a:rPr lang="en-US" sz="3000" b="1" dirty="0"/>
              <a:t>Applications</a:t>
            </a:r>
          </a:p>
          <a:p>
            <a:pPr lvl="2" algn="just"/>
            <a:r>
              <a:rPr lang="en-US" sz="3000" dirty="0"/>
              <a:t>Image to text retrieval </a:t>
            </a:r>
          </a:p>
          <a:p>
            <a:pPr lvl="2" algn="just"/>
            <a:r>
              <a:rPr lang="en-US" sz="3000" dirty="0"/>
              <a:t>Text-guided Computer vision application</a:t>
            </a:r>
          </a:p>
          <a:p>
            <a:pPr lvl="2" algn="just"/>
            <a:r>
              <a:rPr lang="en-US" sz="3000" dirty="0"/>
              <a:t>Zero shot prediction</a:t>
            </a:r>
          </a:p>
          <a:p>
            <a:pPr algn="just"/>
            <a:endParaRPr lang="en-MY" sz="2400" dirty="0"/>
          </a:p>
        </p:txBody>
      </p:sp>
      <p:pic>
        <p:nvPicPr>
          <p:cNvPr id="4" name="Picture 68" descr="G:\MAC\Press\WORD TEMPLATES 2002\word graphics\corporate\corpV_3 300_lzw.tif">
            <a:extLst>
              <a:ext uri="{FF2B5EF4-FFF2-40B4-BE49-F238E27FC236}">
                <a16:creationId xmlns:a16="http://schemas.microsoft.com/office/drawing/2014/main" id="{7FB20B96-19BD-418F-919B-E88D1FB50A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748294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E14D-EB4B-4E24-8B3E-B8A39B4460BC}"/>
              </a:ext>
            </a:extLst>
          </p:cNvPr>
          <p:cNvSpPr>
            <a:spLocks noGrp="1"/>
          </p:cNvSpPr>
          <p:nvPr>
            <p:ph type="title"/>
          </p:nvPr>
        </p:nvSpPr>
        <p:spPr>
          <a:xfrm>
            <a:off x="1551398" y="365125"/>
            <a:ext cx="9802402" cy="1325563"/>
          </a:xfrm>
        </p:spPr>
        <p:txBody>
          <a:bodyPr/>
          <a:lstStyle/>
          <a:p>
            <a:r>
              <a:rPr lang="en-US" b="1" dirty="0"/>
              <a:t>Examples of Predictions of Zero-Shot CLIP Classifiers</a:t>
            </a:r>
            <a:endParaRPr lang="en-MY" b="1" dirty="0"/>
          </a:p>
        </p:txBody>
      </p:sp>
      <p:pic>
        <p:nvPicPr>
          <p:cNvPr id="4" name="Picture 68" descr="G:\MAC\Press\WORD TEMPLATES 2002\word graphics\corporate\corpV_3 300_lzw.tif">
            <a:extLst>
              <a:ext uri="{FF2B5EF4-FFF2-40B4-BE49-F238E27FC236}">
                <a16:creationId xmlns:a16="http://schemas.microsoft.com/office/drawing/2014/main" id="{7FB20B96-19BD-418F-919B-E88D1FB50A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pic>
        <p:nvPicPr>
          <p:cNvPr id="7" name="Picture 6">
            <a:extLst>
              <a:ext uri="{FF2B5EF4-FFF2-40B4-BE49-F238E27FC236}">
                <a16:creationId xmlns:a16="http://schemas.microsoft.com/office/drawing/2014/main" id="{395CAD0B-6673-4E17-A0A2-E885930AE460}"/>
              </a:ext>
            </a:extLst>
          </p:cNvPr>
          <p:cNvPicPr>
            <a:picLocks noChangeAspect="1"/>
          </p:cNvPicPr>
          <p:nvPr/>
        </p:nvPicPr>
        <p:blipFill>
          <a:blip r:embed="rId3"/>
          <a:stretch>
            <a:fillRect/>
          </a:stretch>
        </p:blipFill>
        <p:spPr>
          <a:xfrm>
            <a:off x="0" y="2646049"/>
            <a:ext cx="12192000" cy="2942637"/>
          </a:xfrm>
          <a:prstGeom prst="rect">
            <a:avLst/>
          </a:prstGeom>
        </p:spPr>
      </p:pic>
      <p:sp>
        <p:nvSpPr>
          <p:cNvPr id="8" name="Rectangle 7">
            <a:extLst>
              <a:ext uri="{FF2B5EF4-FFF2-40B4-BE49-F238E27FC236}">
                <a16:creationId xmlns:a16="http://schemas.microsoft.com/office/drawing/2014/main" id="{7361E8CA-A54A-4E20-977D-3E69837B16B0}"/>
              </a:ext>
            </a:extLst>
          </p:cNvPr>
          <p:cNvSpPr/>
          <p:nvPr/>
        </p:nvSpPr>
        <p:spPr>
          <a:xfrm>
            <a:off x="4707332" y="5843992"/>
            <a:ext cx="3106107" cy="369332"/>
          </a:xfrm>
          <a:prstGeom prst="rect">
            <a:avLst/>
          </a:prstGeom>
        </p:spPr>
        <p:txBody>
          <a:bodyPr wrap="none">
            <a:spAutoFit/>
          </a:bodyPr>
          <a:lstStyle/>
          <a:p>
            <a:r>
              <a:rPr lang="en-MY" dirty="0"/>
              <a:t>https://openai.com/index/clip/</a:t>
            </a:r>
          </a:p>
        </p:txBody>
      </p:sp>
    </p:spTree>
    <p:extLst>
      <p:ext uri="{BB962C8B-B14F-4D97-AF65-F5344CB8AC3E}">
        <p14:creationId xmlns:p14="http://schemas.microsoft.com/office/powerpoint/2010/main" val="723376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E14D-EB4B-4E24-8B3E-B8A39B4460BC}"/>
              </a:ext>
            </a:extLst>
          </p:cNvPr>
          <p:cNvSpPr>
            <a:spLocks noGrp="1"/>
          </p:cNvSpPr>
          <p:nvPr>
            <p:ph type="title"/>
          </p:nvPr>
        </p:nvSpPr>
        <p:spPr>
          <a:xfrm>
            <a:off x="1551398" y="365125"/>
            <a:ext cx="9802402" cy="1325563"/>
          </a:xfrm>
        </p:spPr>
        <p:txBody>
          <a:bodyPr/>
          <a:lstStyle/>
          <a:p>
            <a:r>
              <a:rPr lang="en-US" b="1" dirty="0"/>
              <a:t>Examples of Predictions of Zero-Shot CLIP Classifiers</a:t>
            </a:r>
            <a:endParaRPr lang="en-MY" b="1" dirty="0"/>
          </a:p>
        </p:txBody>
      </p:sp>
      <p:pic>
        <p:nvPicPr>
          <p:cNvPr id="4" name="Picture 68" descr="G:\MAC\Press\WORD TEMPLATES 2002\word graphics\corporate\corpV_3 300_lzw.tif">
            <a:extLst>
              <a:ext uri="{FF2B5EF4-FFF2-40B4-BE49-F238E27FC236}">
                <a16:creationId xmlns:a16="http://schemas.microsoft.com/office/drawing/2014/main" id="{7FB20B96-19BD-418F-919B-E88D1FB50A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8" name="Rectangle 7">
            <a:extLst>
              <a:ext uri="{FF2B5EF4-FFF2-40B4-BE49-F238E27FC236}">
                <a16:creationId xmlns:a16="http://schemas.microsoft.com/office/drawing/2014/main" id="{7361E8CA-A54A-4E20-977D-3E69837B16B0}"/>
              </a:ext>
            </a:extLst>
          </p:cNvPr>
          <p:cNvSpPr/>
          <p:nvPr/>
        </p:nvSpPr>
        <p:spPr>
          <a:xfrm>
            <a:off x="4707332" y="5843992"/>
            <a:ext cx="3106107" cy="369332"/>
          </a:xfrm>
          <a:prstGeom prst="rect">
            <a:avLst/>
          </a:prstGeom>
        </p:spPr>
        <p:txBody>
          <a:bodyPr wrap="none">
            <a:spAutoFit/>
          </a:bodyPr>
          <a:lstStyle/>
          <a:p>
            <a:r>
              <a:rPr lang="en-MY" dirty="0"/>
              <a:t>https://openai.com/index/clip/</a:t>
            </a:r>
          </a:p>
        </p:txBody>
      </p:sp>
      <p:pic>
        <p:nvPicPr>
          <p:cNvPr id="3" name="Picture 2">
            <a:extLst>
              <a:ext uri="{FF2B5EF4-FFF2-40B4-BE49-F238E27FC236}">
                <a16:creationId xmlns:a16="http://schemas.microsoft.com/office/drawing/2014/main" id="{92AC428C-4E4F-485A-BEF8-2E9A18E23205}"/>
              </a:ext>
            </a:extLst>
          </p:cNvPr>
          <p:cNvPicPr>
            <a:picLocks noChangeAspect="1"/>
          </p:cNvPicPr>
          <p:nvPr/>
        </p:nvPicPr>
        <p:blipFill>
          <a:blip r:embed="rId3"/>
          <a:stretch>
            <a:fillRect/>
          </a:stretch>
        </p:blipFill>
        <p:spPr>
          <a:xfrm>
            <a:off x="0" y="2522687"/>
            <a:ext cx="5856271" cy="2797285"/>
          </a:xfrm>
          <a:prstGeom prst="rect">
            <a:avLst/>
          </a:prstGeom>
        </p:spPr>
      </p:pic>
      <p:pic>
        <p:nvPicPr>
          <p:cNvPr id="5" name="Picture 4">
            <a:extLst>
              <a:ext uri="{FF2B5EF4-FFF2-40B4-BE49-F238E27FC236}">
                <a16:creationId xmlns:a16="http://schemas.microsoft.com/office/drawing/2014/main" id="{53496B0C-C461-439F-8148-D857A262C00F}"/>
              </a:ext>
            </a:extLst>
          </p:cNvPr>
          <p:cNvPicPr>
            <a:picLocks noChangeAspect="1"/>
          </p:cNvPicPr>
          <p:nvPr/>
        </p:nvPicPr>
        <p:blipFill>
          <a:blip r:embed="rId4"/>
          <a:stretch>
            <a:fillRect/>
          </a:stretch>
        </p:blipFill>
        <p:spPr>
          <a:xfrm>
            <a:off x="5856271" y="2522687"/>
            <a:ext cx="6335730" cy="2797285"/>
          </a:xfrm>
          <a:prstGeom prst="rect">
            <a:avLst/>
          </a:prstGeom>
        </p:spPr>
      </p:pic>
    </p:spTree>
    <p:extLst>
      <p:ext uri="{BB962C8B-B14F-4D97-AF65-F5344CB8AC3E}">
        <p14:creationId xmlns:p14="http://schemas.microsoft.com/office/powerpoint/2010/main" val="3681145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E14D-EB4B-4E24-8B3E-B8A39B4460BC}"/>
              </a:ext>
            </a:extLst>
          </p:cNvPr>
          <p:cNvSpPr>
            <a:spLocks noGrp="1"/>
          </p:cNvSpPr>
          <p:nvPr>
            <p:ph type="title"/>
          </p:nvPr>
        </p:nvSpPr>
        <p:spPr>
          <a:xfrm>
            <a:off x="1551398" y="365125"/>
            <a:ext cx="9802402" cy="1325563"/>
          </a:xfrm>
        </p:spPr>
        <p:txBody>
          <a:bodyPr/>
          <a:lstStyle/>
          <a:p>
            <a:r>
              <a:rPr lang="en-US" b="1" dirty="0"/>
              <a:t>Examples of Predictions of Zero-Shot CLIP Classifiers</a:t>
            </a:r>
            <a:endParaRPr lang="en-MY" b="1" dirty="0"/>
          </a:p>
        </p:txBody>
      </p:sp>
      <p:pic>
        <p:nvPicPr>
          <p:cNvPr id="4" name="Picture 68" descr="G:\MAC\Press\WORD TEMPLATES 2002\word graphics\corporate\corpV_3 300_lzw.tif">
            <a:extLst>
              <a:ext uri="{FF2B5EF4-FFF2-40B4-BE49-F238E27FC236}">
                <a16:creationId xmlns:a16="http://schemas.microsoft.com/office/drawing/2014/main" id="{7FB20B96-19BD-418F-919B-E88D1FB50A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8" name="Rectangle 7">
            <a:extLst>
              <a:ext uri="{FF2B5EF4-FFF2-40B4-BE49-F238E27FC236}">
                <a16:creationId xmlns:a16="http://schemas.microsoft.com/office/drawing/2014/main" id="{7361E8CA-A54A-4E20-977D-3E69837B16B0}"/>
              </a:ext>
            </a:extLst>
          </p:cNvPr>
          <p:cNvSpPr/>
          <p:nvPr/>
        </p:nvSpPr>
        <p:spPr>
          <a:xfrm>
            <a:off x="4707332" y="5843992"/>
            <a:ext cx="3106107" cy="369332"/>
          </a:xfrm>
          <a:prstGeom prst="rect">
            <a:avLst/>
          </a:prstGeom>
        </p:spPr>
        <p:txBody>
          <a:bodyPr wrap="none">
            <a:spAutoFit/>
          </a:bodyPr>
          <a:lstStyle/>
          <a:p>
            <a:r>
              <a:rPr lang="en-MY" dirty="0"/>
              <a:t>https://openai.com/index/clip/</a:t>
            </a:r>
          </a:p>
        </p:txBody>
      </p:sp>
      <p:pic>
        <p:nvPicPr>
          <p:cNvPr id="6" name="Picture 5">
            <a:extLst>
              <a:ext uri="{FF2B5EF4-FFF2-40B4-BE49-F238E27FC236}">
                <a16:creationId xmlns:a16="http://schemas.microsoft.com/office/drawing/2014/main" id="{765809C2-130B-4D1E-8D71-E85993F45F31}"/>
              </a:ext>
            </a:extLst>
          </p:cNvPr>
          <p:cNvPicPr>
            <a:picLocks noChangeAspect="1"/>
          </p:cNvPicPr>
          <p:nvPr/>
        </p:nvPicPr>
        <p:blipFill>
          <a:blip r:embed="rId3"/>
          <a:stretch>
            <a:fillRect/>
          </a:stretch>
        </p:blipFill>
        <p:spPr>
          <a:xfrm>
            <a:off x="0" y="2492927"/>
            <a:ext cx="6139004" cy="2692683"/>
          </a:xfrm>
          <a:prstGeom prst="rect">
            <a:avLst/>
          </a:prstGeom>
        </p:spPr>
      </p:pic>
      <p:pic>
        <p:nvPicPr>
          <p:cNvPr id="7" name="Picture 6">
            <a:extLst>
              <a:ext uri="{FF2B5EF4-FFF2-40B4-BE49-F238E27FC236}">
                <a16:creationId xmlns:a16="http://schemas.microsoft.com/office/drawing/2014/main" id="{27D22A99-2303-485D-B98B-BD05EC4CEDCF}"/>
              </a:ext>
            </a:extLst>
          </p:cNvPr>
          <p:cNvPicPr>
            <a:picLocks noChangeAspect="1"/>
          </p:cNvPicPr>
          <p:nvPr/>
        </p:nvPicPr>
        <p:blipFill>
          <a:blip r:embed="rId4"/>
          <a:stretch>
            <a:fillRect/>
          </a:stretch>
        </p:blipFill>
        <p:spPr>
          <a:xfrm>
            <a:off x="6139004" y="2492926"/>
            <a:ext cx="6062190" cy="2692684"/>
          </a:xfrm>
          <a:prstGeom prst="rect">
            <a:avLst/>
          </a:prstGeom>
        </p:spPr>
      </p:pic>
    </p:spTree>
    <p:extLst>
      <p:ext uri="{BB962C8B-B14F-4D97-AF65-F5344CB8AC3E}">
        <p14:creationId xmlns:p14="http://schemas.microsoft.com/office/powerpoint/2010/main" val="2147445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123182" y="128020"/>
            <a:ext cx="11318057" cy="820731"/>
          </a:xfrm>
        </p:spPr>
        <p:txBody>
          <a:bodyPr>
            <a:normAutofit fontScale="90000"/>
          </a:bodyPr>
          <a:lstStyle/>
          <a:p>
            <a:r>
              <a:rPr lang="en-US" b="1"/>
              <a:t>Learning material </a:t>
            </a:r>
            <a:r>
              <a:rPr lang="en-US" b="1" dirty="0"/>
              <a:t>3 (CLIP_model_training.ipynb)</a:t>
            </a:r>
          </a:p>
        </p:txBody>
      </p:sp>
      <p:pic>
        <p:nvPicPr>
          <p:cNvPr id="4" name="Picture 3">
            <a:extLst>
              <a:ext uri="{FF2B5EF4-FFF2-40B4-BE49-F238E27FC236}">
                <a16:creationId xmlns:a16="http://schemas.microsoft.com/office/drawing/2014/main" id="{F6D70E1C-AED1-E5F9-3C8A-A5073B9707B0}"/>
              </a:ext>
            </a:extLst>
          </p:cNvPr>
          <p:cNvPicPr>
            <a:picLocks noChangeAspect="1"/>
          </p:cNvPicPr>
          <p:nvPr/>
        </p:nvPicPr>
        <p:blipFill>
          <a:blip r:embed="rId2"/>
          <a:stretch>
            <a:fillRect/>
          </a:stretch>
        </p:blipFill>
        <p:spPr>
          <a:xfrm>
            <a:off x="7911066" y="1000300"/>
            <a:ext cx="4120786" cy="5547985"/>
          </a:xfrm>
          <a:prstGeom prst="rect">
            <a:avLst/>
          </a:prstGeom>
        </p:spPr>
      </p:pic>
      <p:pic>
        <p:nvPicPr>
          <p:cNvPr id="6" name="Picture 5">
            <a:extLst>
              <a:ext uri="{FF2B5EF4-FFF2-40B4-BE49-F238E27FC236}">
                <a16:creationId xmlns:a16="http://schemas.microsoft.com/office/drawing/2014/main" id="{6A6B46C8-1CFC-EA0B-9F3F-4CA63477F0A1}"/>
              </a:ext>
            </a:extLst>
          </p:cNvPr>
          <p:cNvPicPr>
            <a:picLocks noChangeAspect="1"/>
          </p:cNvPicPr>
          <p:nvPr/>
        </p:nvPicPr>
        <p:blipFill>
          <a:blip r:embed="rId3"/>
          <a:stretch>
            <a:fillRect/>
          </a:stretch>
        </p:blipFill>
        <p:spPr>
          <a:xfrm>
            <a:off x="1123182" y="1026925"/>
            <a:ext cx="6718744" cy="1612499"/>
          </a:xfrm>
          <a:prstGeom prst="rect">
            <a:avLst/>
          </a:prstGeom>
        </p:spPr>
      </p:pic>
      <p:pic>
        <p:nvPicPr>
          <p:cNvPr id="8" name="Picture 7">
            <a:extLst>
              <a:ext uri="{FF2B5EF4-FFF2-40B4-BE49-F238E27FC236}">
                <a16:creationId xmlns:a16="http://schemas.microsoft.com/office/drawing/2014/main" id="{00E842BD-E59E-AA5F-084B-D002838EC406}"/>
              </a:ext>
            </a:extLst>
          </p:cNvPr>
          <p:cNvPicPr>
            <a:picLocks noChangeAspect="1"/>
          </p:cNvPicPr>
          <p:nvPr/>
        </p:nvPicPr>
        <p:blipFill>
          <a:blip r:embed="rId4"/>
          <a:stretch>
            <a:fillRect/>
          </a:stretch>
        </p:blipFill>
        <p:spPr>
          <a:xfrm>
            <a:off x="1103444" y="2742521"/>
            <a:ext cx="6718744" cy="3805764"/>
          </a:xfrm>
          <a:prstGeom prst="rect">
            <a:avLst/>
          </a:prstGeom>
        </p:spPr>
      </p:pic>
      <p:pic>
        <p:nvPicPr>
          <p:cNvPr id="7" name="Picture 68" descr="G:\MAC\Press\WORD TEMPLATES 2002\word graphics\corporate\corpV_3 300_lzw.tif">
            <a:extLst>
              <a:ext uri="{FF2B5EF4-FFF2-40B4-BE49-F238E27FC236}">
                <a16:creationId xmlns:a16="http://schemas.microsoft.com/office/drawing/2014/main" id="{6BAB6788-48E5-45CC-ADA0-EB37CE10DE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204752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4DAFED-A995-46C2-BEBE-D229A6BDDD6E}"/>
              </a:ext>
            </a:extLst>
          </p:cNvPr>
          <p:cNvSpPr>
            <a:spLocks noGrp="1"/>
          </p:cNvSpPr>
          <p:nvPr>
            <p:ph type="ctrTitle"/>
          </p:nvPr>
        </p:nvSpPr>
        <p:spPr>
          <a:xfrm>
            <a:off x="1524000" y="1122363"/>
            <a:ext cx="9144000" cy="2387600"/>
          </a:xfrm>
        </p:spPr>
        <p:txBody>
          <a:bodyPr/>
          <a:lstStyle/>
          <a:p>
            <a:pPr lvl="0"/>
            <a:r>
              <a:rPr lang="en-US" b="1" dirty="0">
                <a:latin typeface="Calibri" panose="020F0502020204030204" pitchFamily="34" charset="0"/>
                <a:ea typeface="Calibri" panose="020F0502020204030204" pitchFamily="34" charset="0"/>
                <a:cs typeface="Calibri" panose="020F0502020204030204" pitchFamily="34" charset="0"/>
              </a:rPr>
              <a:t>Thank You </a:t>
            </a:r>
            <a:r>
              <a:rPr lang="en-US" b="1"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9287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AB95-B96F-CB92-FBFB-AF837394A2C8}"/>
              </a:ext>
            </a:extLst>
          </p:cNvPr>
          <p:cNvSpPr>
            <a:spLocks noGrp="1"/>
          </p:cNvSpPr>
          <p:nvPr>
            <p:ph type="title"/>
          </p:nvPr>
        </p:nvSpPr>
        <p:spPr>
          <a:xfrm>
            <a:off x="1521214" y="100872"/>
            <a:ext cx="11107525" cy="820731"/>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What Is Vision Transformer (</a:t>
            </a:r>
            <a:r>
              <a:rPr lang="en-US" b="1" dirty="0" err="1">
                <a:latin typeface="Calibri" panose="020F0502020204030204" pitchFamily="34" charset="0"/>
                <a:ea typeface="Calibri" panose="020F0502020204030204" pitchFamily="34" charset="0"/>
                <a:cs typeface="Calibri" panose="020F0502020204030204" pitchFamily="34" charset="0"/>
              </a:rPr>
              <a:t>ViT</a:t>
            </a:r>
            <a:r>
              <a:rPr lang="en-US" b="1" dirty="0">
                <a:latin typeface="Calibri" panose="020F0502020204030204" pitchFamily="34" charset="0"/>
                <a:ea typeface="Calibri" panose="020F0502020204030204" pitchFamily="34" charset="0"/>
                <a:cs typeface="Calibri" panose="020F0502020204030204" pitchFamily="34" charset="0"/>
              </a:rPr>
              <a:t>)?</a:t>
            </a:r>
          </a:p>
        </p:txBody>
      </p:sp>
      <p:pic>
        <p:nvPicPr>
          <p:cNvPr id="4" name="Picture 68" descr="G:\MAC\Press\WORD TEMPLATES 2002\word graphics\corporate\corpV_3 300_lzw.tif">
            <a:extLst>
              <a:ext uri="{FF2B5EF4-FFF2-40B4-BE49-F238E27FC236}">
                <a16:creationId xmlns:a16="http://schemas.microsoft.com/office/drawing/2014/main" id="{C687364F-C4C1-4AB6-8DB3-A71A308BF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pic>
        <p:nvPicPr>
          <p:cNvPr id="11" name="Picture 2" descr="Vision Transformer (ViT)">
            <a:extLst>
              <a:ext uri="{FF2B5EF4-FFF2-40B4-BE49-F238E27FC236}">
                <a16:creationId xmlns:a16="http://schemas.microsoft.com/office/drawing/2014/main" id="{F7D59CC8-1294-46C0-8157-654F787FF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113" y="1382565"/>
            <a:ext cx="10001250" cy="505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6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0BEEB-7193-466E-8702-778E6648D836}"/>
              </a:ext>
            </a:extLst>
          </p:cNvPr>
          <p:cNvSpPr>
            <a:spLocks noGrp="1"/>
          </p:cNvSpPr>
          <p:nvPr>
            <p:ph type="title"/>
          </p:nvPr>
        </p:nvSpPr>
        <p:spPr>
          <a:xfrm>
            <a:off x="1526568" y="97601"/>
            <a:ext cx="10515600" cy="1325563"/>
          </a:xfrm>
        </p:spPr>
        <p:txBody>
          <a:bodyPr/>
          <a:lstStyle/>
          <a:p>
            <a:r>
              <a:rPr lang="en-MY" b="1" dirty="0">
                <a:latin typeface="Calibri" panose="020F0502020204030204" pitchFamily="34" charset="0"/>
                <a:ea typeface="Calibri" panose="020F0502020204030204" pitchFamily="34" charset="0"/>
                <a:cs typeface="Calibri" panose="020F0502020204030204" pitchFamily="34" charset="0"/>
              </a:rPr>
              <a:t>How </a:t>
            </a:r>
            <a:r>
              <a:rPr lang="en-MY" b="1" dirty="0" err="1">
                <a:latin typeface="Calibri" panose="020F0502020204030204" pitchFamily="34" charset="0"/>
                <a:ea typeface="Calibri" panose="020F0502020204030204" pitchFamily="34" charset="0"/>
                <a:cs typeface="Calibri" panose="020F0502020204030204" pitchFamily="34" charset="0"/>
              </a:rPr>
              <a:t>ViT</a:t>
            </a:r>
            <a:r>
              <a:rPr lang="en-MY" b="1" dirty="0">
                <a:latin typeface="Calibri" panose="020F0502020204030204" pitchFamily="34" charset="0"/>
                <a:ea typeface="Calibri" panose="020F0502020204030204" pitchFamily="34" charset="0"/>
                <a:cs typeface="Calibri" panose="020F0502020204030204" pitchFamily="34" charset="0"/>
              </a:rPr>
              <a:t> works? </a:t>
            </a:r>
          </a:p>
        </p:txBody>
      </p:sp>
      <p:pic>
        <p:nvPicPr>
          <p:cNvPr id="4" name="Content Placeholder 3">
            <a:extLst>
              <a:ext uri="{FF2B5EF4-FFF2-40B4-BE49-F238E27FC236}">
                <a16:creationId xmlns:a16="http://schemas.microsoft.com/office/drawing/2014/main" id="{60302351-CA1A-4E7E-948D-6EB2D0191CFA}"/>
              </a:ext>
            </a:extLst>
          </p:cNvPr>
          <p:cNvPicPr>
            <a:picLocks noGrp="1" noChangeAspect="1"/>
          </p:cNvPicPr>
          <p:nvPr>
            <p:ph idx="1"/>
          </p:nvPr>
        </p:nvPicPr>
        <p:blipFill>
          <a:blip r:embed="rId2"/>
          <a:stretch>
            <a:fillRect/>
          </a:stretch>
        </p:blipFill>
        <p:spPr>
          <a:xfrm>
            <a:off x="1314132" y="2814027"/>
            <a:ext cx="3029373" cy="3048425"/>
          </a:xfrm>
          <a:prstGeom prst="rect">
            <a:avLst/>
          </a:prstGeom>
        </p:spPr>
      </p:pic>
      <p:sp>
        <p:nvSpPr>
          <p:cNvPr id="6" name="TextBox 5">
            <a:extLst>
              <a:ext uri="{FF2B5EF4-FFF2-40B4-BE49-F238E27FC236}">
                <a16:creationId xmlns:a16="http://schemas.microsoft.com/office/drawing/2014/main" id="{449634E4-9E0C-4AF0-9BEE-A8B83AFA470E}"/>
              </a:ext>
            </a:extLst>
          </p:cNvPr>
          <p:cNvSpPr txBox="1"/>
          <p:nvPr/>
        </p:nvSpPr>
        <p:spPr>
          <a:xfrm>
            <a:off x="3550577" y="1332305"/>
            <a:ext cx="4397339"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1. Split images into patches</a:t>
            </a:r>
          </a:p>
        </p:txBody>
      </p:sp>
      <p:pic>
        <p:nvPicPr>
          <p:cNvPr id="7" name="Picture 6">
            <a:extLst>
              <a:ext uri="{FF2B5EF4-FFF2-40B4-BE49-F238E27FC236}">
                <a16:creationId xmlns:a16="http://schemas.microsoft.com/office/drawing/2014/main" id="{CEEE5010-2FF0-47F5-8923-E49A9E4E0765}"/>
              </a:ext>
            </a:extLst>
          </p:cNvPr>
          <p:cNvPicPr>
            <a:picLocks noChangeAspect="1"/>
          </p:cNvPicPr>
          <p:nvPr/>
        </p:nvPicPr>
        <p:blipFill>
          <a:blip r:embed="rId3"/>
          <a:stretch>
            <a:fillRect/>
          </a:stretch>
        </p:blipFill>
        <p:spPr>
          <a:xfrm>
            <a:off x="5708749" y="2850525"/>
            <a:ext cx="3016511" cy="3011927"/>
          </a:xfrm>
          <a:prstGeom prst="rect">
            <a:avLst/>
          </a:prstGeom>
        </p:spPr>
      </p:pic>
      <p:sp>
        <p:nvSpPr>
          <p:cNvPr id="8" name="TextBox 7">
            <a:extLst>
              <a:ext uri="{FF2B5EF4-FFF2-40B4-BE49-F238E27FC236}">
                <a16:creationId xmlns:a16="http://schemas.microsoft.com/office/drawing/2014/main" id="{B94FCAE3-4429-4428-8E55-5FF000D6DF13}"/>
              </a:ext>
            </a:extLst>
          </p:cNvPr>
          <p:cNvSpPr txBox="1"/>
          <p:nvPr/>
        </p:nvSpPr>
        <p:spPr>
          <a:xfrm>
            <a:off x="3550577" y="1734538"/>
            <a:ext cx="290758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Patches can either overlap or not.</a:t>
            </a:r>
            <a:endParaRPr lang="en-MY"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B4FFB2A-BD80-49F3-9A98-27692C92BA8C}"/>
              </a:ext>
            </a:extLst>
          </p:cNvPr>
          <p:cNvPicPr>
            <a:picLocks noChangeAspect="1"/>
          </p:cNvPicPr>
          <p:nvPr/>
        </p:nvPicPr>
        <p:blipFill>
          <a:blip r:embed="rId4"/>
          <a:stretch>
            <a:fillRect/>
          </a:stretch>
        </p:blipFill>
        <p:spPr>
          <a:xfrm>
            <a:off x="9791866" y="1292876"/>
            <a:ext cx="2172003" cy="4763165"/>
          </a:xfrm>
          <a:prstGeom prst="rect">
            <a:avLst/>
          </a:prstGeom>
        </p:spPr>
      </p:pic>
      <p:pic>
        <p:nvPicPr>
          <p:cNvPr id="10" name="Picture 68" descr="G:\MAC\Press\WORD TEMPLATES 2002\word graphics\corporate\corpV_3 300_lzw.tif">
            <a:extLst>
              <a:ext uri="{FF2B5EF4-FFF2-40B4-BE49-F238E27FC236}">
                <a16:creationId xmlns:a16="http://schemas.microsoft.com/office/drawing/2014/main" id="{5D3237A2-7F72-4F2C-8F90-9B12068EE3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
        <p:nvSpPr>
          <p:cNvPr id="11" name="Arrow: Right 10">
            <a:extLst>
              <a:ext uri="{FF2B5EF4-FFF2-40B4-BE49-F238E27FC236}">
                <a16:creationId xmlns:a16="http://schemas.microsoft.com/office/drawing/2014/main" id="{0299F96D-4EF5-44D2-AAF6-6B12AD42A134}"/>
              </a:ext>
            </a:extLst>
          </p:cNvPr>
          <p:cNvSpPr/>
          <p:nvPr/>
        </p:nvSpPr>
        <p:spPr>
          <a:xfrm>
            <a:off x="4784469" y="3968907"/>
            <a:ext cx="62564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985373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9634E4-9E0C-4AF0-9BEE-A8B83AFA470E}"/>
              </a:ext>
            </a:extLst>
          </p:cNvPr>
          <p:cNvSpPr txBox="1"/>
          <p:nvPr/>
        </p:nvSpPr>
        <p:spPr>
          <a:xfrm>
            <a:off x="4150760" y="1459317"/>
            <a:ext cx="4397339"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2. Vectorization</a:t>
            </a:r>
          </a:p>
        </p:txBody>
      </p:sp>
      <p:pic>
        <p:nvPicPr>
          <p:cNvPr id="9" name="Picture 8">
            <a:extLst>
              <a:ext uri="{FF2B5EF4-FFF2-40B4-BE49-F238E27FC236}">
                <a16:creationId xmlns:a16="http://schemas.microsoft.com/office/drawing/2014/main" id="{BDFD2F7B-E3E7-4331-8D88-1C58185942BB}"/>
              </a:ext>
            </a:extLst>
          </p:cNvPr>
          <p:cNvPicPr>
            <a:picLocks noChangeAspect="1"/>
          </p:cNvPicPr>
          <p:nvPr/>
        </p:nvPicPr>
        <p:blipFill>
          <a:blip r:embed="rId2"/>
          <a:stretch>
            <a:fillRect/>
          </a:stretch>
        </p:blipFill>
        <p:spPr>
          <a:xfrm>
            <a:off x="1165558" y="2866490"/>
            <a:ext cx="10367742" cy="3657600"/>
          </a:xfrm>
          <a:prstGeom prst="rect">
            <a:avLst/>
          </a:prstGeom>
        </p:spPr>
      </p:pic>
      <p:sp>
        <p:nvSpPr>
          <p:cNvPr id="13" name="Title 1">
            <a:extLst>
              <a:ext uri="{FF2B5EF4-FFF2-40B4-BE49-F238E27FC236}">
                <a16:creationId xmlns:a16="http://schemas.microsoft.com/office/drawing/2014/main" id="{3EFD10CA-EC45-4F39-92B9-9FED03FFC9C7}"/>
              </a:ext>
            </a:extLst>
          </p:cNvPr>
          <p:cNvSpPr>
            <a:spLocks noGrp="1"/>
          </p:cNvSpPr>
          <p:nvPr>
            <p:ph type="title"/>
          </p:nvPr>
        </p:nvSpPr>
        <p:spPr>
          <a:xfrm>
            <a:off x="1526568" y="97601"/>
            <a:ext cx="10515600" cy="1325563"/>
          </a:xfrm>
        </p:spPr>
        <p:txBody>
          <a:bodyPr/>
          <a:lstStyle/>
          <a:p>
            <a:r>
              <a:rPr lang="en-MY" b="1" dirty="0">
                <a:latin typeface="Calibri" panose="020F0502020204030204" pitchFamily="34" charset="0"/>
                <a:ea typeface="Calibri" panose="020F0502020204030204" pitchFamily="34" charset="0"/>
                <a:cs typeface="Calibri" panose="020F0502020204030204" pitchFamily="34" charset="0"/>
              </a:rPr>
              <a:t>How </a:t>
            </a:r>
            <a:r>
              <a:rPr lang="en-MY" b="1" dirty="0" err="1">
                <a:latin typeface="Calibri" panose="020F0502020204030204" pitchFamily="34" charset="0"/>
                <a:ea typeface="Calibri" panose="020F0502020204030204" pitchFamily="34" charset="0"/>
                <a:cs typeface="Calibri" panose="020F0502020204030204" pitchFamily="34" charset="0"/>
              </a:rPr>
              <a:t>ViT</a:t>
            </a:r>
            <a:r>
              <a:rPr lang="en-MY" b="1" dirty="0">
                <a:latin typeface="Calibri" panose="020F0502020204030204" pitchFamily="34" charset="0"/>
                <a:ea typeface="Calibri" panose="020F0502020204030204" pitchFamily="34" charset="0"/>
                <a:cs typeface="Calibri" panose="020F0502020204030204" pitchFamily="34" charset="0"/>
              </a:rPr>
              <a:t> works? </a:t>
            </a:r>
          </a:p>
        </p:txBody>
      </p:sp>
      <p:pic>
        <p:nvPicPr>
          <p:cNvPr id="14" name="Picture 68" descr="G:\MAC\Press\WORD TEMPLATES 2002\word graphics\corporate\corpV_3 300_lzw.tif">
            <a:extLst>
              <a:ext uri="{FF2B5EF4-FFF2-40B4-BE49-F238E27FC236}">
                <a16:creationId xmlns:a16="http://schemas.microsoft.com/office/drawing/2014/main" id="{F5DD15A6-109D-4900-BE21-7B2A294444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3954680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9634E4-9E0C-4AF0-9BEE-A8B83AFA470E}"/>
              </a:ext>
            </a:extLst>
          </p:cNvPr>
          <p:cNvSpPr txBox="1"/>
          <p:nvPr/>
        </p:nvSpPr>
        <p:spPr>
          <a:xfrm>
            <a:off x="2556458" y="1560072"/>
            <a:ext cx="4968125"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3. Apply Linear Transformation (Dense layer)</a:t>
            </a:r>
          </a:p>
        </p:txBody>
      </p:sp>
      <p:pic>
        <p:nvPicPr>
          <p:cNvPr id="3" name="Picture 2">
            <a:extLst>
              <a:ext uri="{FF2B5EF4-FFF2-40B4-BE49-F238E27FC236}">
                <a16:creationId xmlns:a16="http://schemas.microsoft.com/office/drawing/2014/main" id="{BF45C0DE-F875-42DD-A9E5-DDAFFD1E51CE}"/>
              </a:ext>
            </a:extLst>
          </p:cNvPr>
          <p:cNvPicPr>
            <a:picLocks noChangeAspect="1"/>
          </p:cNvPicPr>
          <p:nvPr/>
        </p:nvPicPr>
        <p:blipFill>
          <a:blip r:embed="rId2"/>
          <a:stretch>
            <a:fillRect/>
          </a:stretch>
        </p:blipFill>
        <p:spPr>
          <a:xfrm>
            <a:off x="1409827" y="2810417"/>
            <a:ext cx="9599789" cy="3652027"/>
          </a:xfrm>
          <a:prstGeom prst="rect">
            <a:avLst/>
          </a:prstGeom>
        </p:spPr>
      </p:pic>
      <p:sp>
        <p:nvSpPr>
          <p:cNvPr id="14" name="Title 1">
            <a:extLst>
              <a:ext uri="{FF2B5EF4-FFF2-40B4-BE49-F238E27FC236}">
                <a16:creationId xmlns:a16="http://schemas.microsoft.com/office/drawing/2014/main" id="{FE2194E3-73A1-449E-89BE-A80B031723EE}"/>
              </a:ext>
            </a:extLst>
          </p:cNvPr>
          <p:cNvSpPr txBox="1">
            <a:spLocks/>
          </p:cNvSpPr>
          <p:nvPr/>
        </p:nvSpPr>
        <p:spPr>
          <a:xfrm>
            <a:off x="1526568" y="976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b="1">
                <a:latin typeface="Calibri" panose="020F0502020204030204" pitchFamily="34" charset="0"/>
                <a:ea typeface="Calibri" panose="020F0502020204030204" pitchFamily="34" charset="0"/>
                <a:cs typeface="Calibri" panose="020F0502020204030204" pitchFamily="34" charset="0"/>
              </a:rPr>
              <a:t>How ViT works? </a:t>
            </a:r>
            <a:endParaRPr lang="en-MY" b="1" dirty="0">
              <a:latin typeface="Calibri" panose="020F0502020204030204" pitchFamily="34" charset="0"/>
              <a:ea typeface="Calibri" panose="020F0502020204030204" pitchFamily="34" charset="0"/>
              <a:cs typeface="Calibri" panose="020F0502020204030204" pitchFamily="34" charset="0"/>
            </a:endParaRPr>
          </a:p>
        </p:txBody>
      </p:sp>
      <p:pic>
        <p:nvPicPr>
          <p:cNvPr id="15" name="Picture 68" descr="G:\MAC\Press\WORD TEMPLATES 2002\word graphics\corporate\corpV_3 300_lzw.tif">
            <a:extLst>
              <a:ext uri="{FF2B5EF4-FFF2-40B4-BE49-F238E27FC236}">
                <a16:creationId xmlns:a16="http://schemas.microsoft.com/office/drawing/2014/main" id="{B3DCA7CA-7DBF-4C55-AA0D-4D70B365B4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083672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9634E4-9E0C-4AF0-9BEE-A8B83AFA470E}"/>
              </a:ext>
            </a:extLst>
          </p:cNvPr>
          <p:cNvSpPr txBox="1"/>
          <p:nvPr/>
        </p:nvSpPr>
        <p:spPr>
          <a:xfrm>
            <a:off x="2513873" y="1433777"/>
            <a:ext cx="5552325" cy="400110"/>
          </a:xfrm>
          <a:prstGeom prst="rect">
            <a:avLst/>
          </a:prstGeom>
          <a:noFill/>
        </p:spPr>
        <p:txBody>
          <a:bodyPr wrap="square" rtlCol="0">
            <a:spAutoFit/>
          </a:bodyPr>
          <a:lstStyle/>
          <a:p>
            <a:r>
              <a:rPr lang="en-MY" sz="2000" b="1" dirty="0">
                <a:latin typeface="Calibri" panose="020F0502020204030204" pitchFamily="34" charset="0"/>
                <a:ea typeface="Calibri" panose="020F0502020204030204" pitchFamily="34" charset="0"/>
                <a:cs typeface="Calibri" panose="020F0502020204030204" pitchFamily="34" charset="0"/>
              </a:rPr>
              <a:t>4. Add Positional Encoding vectors to z</a:t>
            </a:r>
            <a:r>
              <a:rPr lang="en-MY" sz="2000" b="1" baseline="-25000" dirty="0">
                <a:latin typeface="Calibri" panose="020F0502020204030204" pitchFamily="34" charset="0"/>
                <a:ea typeface="Calibri" panose="020F0502020204030204" pitchFamily="34" charset="0"/>
                <a:cs typeface="Calibri" panose="020F0502020204030204" pitchFamily="34" charset="0"/>
              </a:rPr>
              <a:t>1</a:t>
            </a:r>
            <a:r>
              <a:rPr lang="en-MY" sz="2000" b="1" dirty="0">
                <a:latin typeface="Calibri" panose="020F0502020204030204" pitchFamily="34" charset="0"/>
                <a:ea typeface="Calibri" panose="020F0502020204030204" pitchFamily="34" charset="0"/>
                <a:cs typeface="Calibri" panose="020F0502020204030204" pitchFamily="34" charset="0"/>
              </a:rPr>
              <a:t>, z</a:t>
            </a:r>
            <a:r>
              <a:rPr lang="en-MY" sz="2000" b="1" baseline="-25000" dirty="0">
                <a:latin typeface="Calibri" panose="020F0502020204030204" pitchFamily="34" charset="0"/>
                <a:ea typeface="Calibri" panose="020F0502020204030204" pitchFamily="34" charset="0"/>
                <a:cs typeface="Calibri" panose="020F0502020204030204" pitchFamily="34" charset="0"/>
              </a:rPr>
              <a:t>2</a:t>
            </a:r>
            <a:r>
              <a:rPr lang="en-MY" sz="2000" b="1" dirty="0">
                <a:latin typeface="Calibri" panose="020F0502020204030204" pitchFamily="34" charset="0"/>
                <a:ea typeface="Calibri" panose="020F0502020204030204" pitchFamily="34" charset="0"/>
                <a:cs typeface="Calibri" panose="020F0502020204030204" pitchFamily="34" charset="0"/>
              </a:rPr>
              <a:t>, z</a:t>
            </a:r>
            <a:r>
              <a:rPr lang="en-MY" sz="2000" b="1" baseline="-25000" dirty="0">
                <a:latin typeface="Calibri" panose="020F0502020204030204" pitchFamily="34" charset="0"/>
                <a:ea typeface="Calibri" panose="020F0502020204030204" pitchFamily="34" charset="0"/>
                <a:cs typeface="Calibri" panose="020F0502020204030204" pitchFamily="34" charset="0"/>
              </a:rPr>
              <a:t>3</a:t>
            </a:r>
            <a:r>
              <a:rPr lang="en-MY" sz="2000" b="1" dirty="0">
                <a:latin typeface="Calibri" panose="020F0502020204030204" pitchFamily="34" charset="0"/>
                <a:ea typeface="Calibri" panose="020F0502020204030204" pitchFamily="34" charset="0"/>
                <a:cs typeface="Calibri" panose="020F0502020204030204" pitchFamily="34" charset="0"/>
              </a:rPr>
              <a:t>,… </a:t>
            </a:r>
            <a:r>
              <a:rPr lang="en-MY" sz="2000" b="1" dirty="0" err="1">
                <a:latin typeface="Calibri" panose="020F0502020204030204" pitchFamily="34" charset="0"/>
                <a:ea typeface="Calibri" panose="020F0502020204030204" pitchFamily="34" charset="0"/>
                <a:cs typeface="Calibri" panose="020F0502020204030204" pitchFamily="34" charset="0"/>
              </a:rPr>
              <a:t>z</a:t>
            </a:r>
            <a:r>
              <a:rPr lang="en-MY" sz="2000" b="1" baseline="-25000" dirty="0" err="1">
                <a:latin typeface="Calibri" panose="020F0502020204030204" pitchFamily="34" charset="0"/>
                <a:ea typeface="Calibri" panose="020F0502020204030204" pitchFamily="34" charset="0"/>
                <a:cs typeface="Calibri" panose="020F0502020204030204" pitchFamily="34" charset="0"/>
              </a:rPr>
              <a:t>n</a:t>
            </a:r>
            <a:endParaRPr lang="en-MY"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386DBB9-7C19-4123-B0F8-B07BDDA1901C}"/>
              </a:ext>
            </a:extLst>
          </p:cNvPr>
          <p:cNvPicPr>
            <a:picLocks noChangeAspect="1"/>
          </p:cNvPicPr>
          <p:nvPr/>
        </p:nvPicPr>
        <p:blipFill>
          <a:blip r:embed="rId2"/>
          <a:stretch>
            <a:fillRect/>
          </a:stretch>
        </p:blipFill>
        <p:spPr>
          <a:xfrm>
            <a:off x="77009" y="2865877"/>
            <a:ext cx="5451364" cy="3082049"/>
          </a:xfrm>
          <a:prstGeom prst="rect">
            <a:avLst/>
          </a:prstGeom>
        </p:spPr>
      </p:pic>
      <p:sp>
        <p:nvSpPr>
          <p:cNvPr id="7" name="TextBox 6">
            <a:extLst>
              <a:ext uri="{FF2B5EF4-FFF2-40B4-BE49-F238E27FC236}">
                <a16:creationId xmlns:a16="http://schemas.microsoft.com/office/drawing/2014/main" id="{0B875008-2D1E-4E29-8D46-D50FBE239FFC}"/>
              </a:ext>
            </a:extLst>
          </p:cNvPr>
          <p:cNvSpPr txBox="1"/>
          <p:nvPr/>
        </p:nvSpPr>
        <p:spPr>
          <a:xfrm>
            <a:off x="7828647" y="2342657"/>
            <a:ext cx="2701117" cy="523220"/>
          </a:xfrm>
          <a:prstGeom prst="rect">
            <a:avLst/>
          </a:prstGeom>
          <a:solidFill>
            <a:schemeClr val="accent3">
              <a:lumMod val="20000"/>
              <a:lumOff val="80000"/>
            </a:schemeClr>
          </a:solidFill>
        </p:spPr>
        <p:txBody>
          <a:bodyPr wrap="square" rtlCol="0">
            <a:spAutoFit/>
          </a:bodyPr>
          <a:lstStyle/>
          <a:p>
            <a:pPr algn="ctr"/>
            <a:r>
              <a:rPr lang="en-MY" sz="1400" b="1" dirty="0">
                <a:latin typeface="Calibri" panose="020F0502020204030204" pitchFamily="34" charset="0"/>
                <a:ea typeface="Calibri" panose="020F0502020204030204" pitchFamily="34" charset="0"/>
                <a:cs typeface="Calibri" panose="020F0502020204030204" pitchFamily="34" charset="0"/>
              </a:rPr>
              <a:t>Capture both the contents and the position of the patches</a:t>
            </a:r>
          </a:p>
        </p:txBody>
      </p:sp>
      <p:cxnSp>
        <p:nvCxnSpPr>
          <p:cNvPr id="8" name="Straight Arrow Connector 7">
            <a:extLst>
              <a:ext uri="{FF2B5EF4-FFF2-40B4-BE49-F238E27FC236}">
                <a16:creationId xmlns:a16="http://schemas.microsoft.com/office/drawing/2014/main" id="{CD5762C7-1CF1-428F-BCD8-E11E48322CC2}"/>
              </a:ext>
            </a:extLst>
          </p:cNvPr>
          <p:cNvCxnSpPr>
            <a:cxnSpLocks/>
          </p:cNvCxnSpPr>
          <p:nvPr/>
        </p:nvCxnSpPr>
        <p:spPr>
          <a:xfrm>
            <a:off x="9179206" y="2865877"/>
            <a:ext cx="0" cy="3758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 name="Picture 4">
            <a:extLst>
              <a:ext uri="{FF2B5EF4-FFF2-40B4-BE49-F238E27FC236}">
                <a16:creationId xmlns:a16="http://schemas.microsoft.com/office/drawing/2014/main" id="{D38F9CC6-7F40-4A9C-9602-6344F42A9C14}"/>
              </a:ext>
            </a:extLst>
          </p:cNvPr>
          <p:cNvPicPr>
            <a:picLocks noChangeAspect="1"/>
          </p:cNvPicPr>
          <p:nvPr/>
        </p:nvPicPr>
        <p:blipFill>
          <a:blip r:embed="rId3"/>
          <a:stretch>
            <a:fillRect/>
          </a:stretch>
        </p:blipFill>
        <p:spPr>
          <a:xfrm>
            <a:off x="6402924" y="3210134"/>
            <a:ext cx="5639244" cy="2625593"/>
          </a:xfrm>
          <a:prstGeom prst="rect">
            <a:avLst/>
          </a:prstGeom>
        </p:spPr>
      </p:pic>
      <p:sp>
        <p:nvSpPr>
          <p:cNvPr id="9" name="Arrow: Right 8">
            <a:extLst>
              <a:ext uri="{FF2B5EF4-FFF2-40B4-BE49-F238E27FC236}">
                <a16:creationId xmlns:a16="http://schemas.microsoft.com/office/drawing/2014/main" id="{AE5E061D-D197-411A-B24F-9B041296EC30}"/>
              </a:ext>
            </a:extLst>
          </p:cNvPr>
          <p:cNvSpPr/>
          <p:nvPr/>
        </p:nvSpPr>
        <p:spPr>
          <a:xfrm>
            <a:off x="5765533" y="3965608"/>
            <a:ext cx="62564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9">
            <a:extLst>
              <a:ext uri="{FF2B5EF4-FFF2-40B4-BE49-F238E27FC236}">
                <a16:creationId xmlns:a16="http://schemas.microsoft.com/office/drawing/2014/main" id="{B7A593AF-0D26-4C12-AAF1-E699AC2C85E6}"/>
              </a:ext>
            </a:extLst>
          </p:cNvPr>
          <p:cNvSpPr/>
          <p:nvPr/>
        </p:nvSpPr>
        <p:spPr>
          <a:xfrm>
            <a:off x="6651057" y="3241701"/>
            <a:ext cx="5153950" cy="933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Title 1">
            <a:extLst>
              <a:ext uri="{FF2B5EF4-FFF2-40B4-BE49-F238E27FC236}">
                <a16:creationId xmlns:a16="http://schemas.microsoft.com/office/drawing/2014/main" id="{1F34E108-9DA2-4093-BA74-3D3A8E258EEC}"/>
              </a:ext>
            </a:extLst>
          </p:cNvPr>
          <p:cNvSpPr txBox="1">
            <a:spLocks/>
          </p:cNvSpPr>
          <p:nvPr/>
        </p:nvSpPr>
        <p:spPr>
          <a:xfrm>
            <a:off x="1526568" y="976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b="1">
                <a:latin typeface="Calibri" panose="020F0502020204030204" pitchFamily="34" charset="0"/>
                <a:ea typeface="Calibri" panose="020F0502020204030204" pitchFamily="34" charset="0"/>
                <a:cs typeface="Calibri" panose="020F0502020204030204" pitchFamily="34" charset="0"/>
              </a:rPr>
              <a:t>How ViT works? </a:t>
            </a:r>
            <a:endParaRPr lang="en-MY" b="1" dirty="0">
              <a:latin typeface="Calibri" panose="020F0502020204030204" pitchFamily="34" charset="0"/>
              <a:ea typeface="Calibri" panose="020F0502020204030204" pitchFamily="34" charset="0"/>
              <a:cs typeface="Calibri" panose="020F0502020204030204" pitchFamily="34" charset="0"/>
            </a:endParaRPr>
          </a:p>
        </p:txBody>
      </p:sp>
      <p:pic>
        <p:nvPicPr>
          <p:cNvPr id="17" name="Picture 68" descr="G:\MAC\Press\WORD TEMPLATES 2002\word graphics\corporate\corpV_3 300_lzw.tif">
            <a:extLst>
              <a:ext uri="{FF2B5EF4-FFF2-40B4-BE49-F238E27FC236}">
                <a16:creationId xmlns:a16="http://schemas.microsoft.com/office/drawing/2014/main" id="{709E8ECD-253A-4F82-8C29-2332D1887E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spTree>
    <p:extLst>
      <p:ext uri="{BB962C8B-B14F-4D97-AF65-F5344CB8AC3E}">
        <p14:creationId xmlns:p14="http://schemas.microsoft.com/office/powerpoint/2010/main" val="1987921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6AF673D-8ECC-4053-AC07-FCE8FCAC9C8F}"/>
              </a:ext>
            </a:extLst>
          </p:cNvPr>
          <p:cNvPicPr>
            <a:picLocks noGrp="1" noChangeAspect="1"/>
          </p:cNvPicPr>
          <p:nvPr>
            <p:ph idx="1"/>
          </p:nvPr>
        </p:nvPicPr>
        <p:blipFill>
          <a:blip r:embed="rId2"/>
          <a:stretch>
            <a:fillRect/>
          </a:stretch>
        </p:blipFill>
        <p:spPr>
          <a:xfrm>
            <a:off x="813147" y="2713258"/>
            <a:ext cx="3499030" cy="3479979"/>
          </a:xfrm>
          <a:prstGeom prst="rect">
            <a:avLst/>
          </a:prstGeom>
        </p:spPr>
      </p:pic>
      <p:sp>
        <p:nvSpPr>
          <p:cNvPr id="6" name="Title 1">
            <a:extLst>
              <a:ext uri="{FF2B5EF4-FFF2-40B4-BE49-F238E27FC236}">
                <a16:creationId xmlns:a16="http://schemas.microsoft.com/office/drawing/2014/main" id="{45BAB8E4-23EF-4D7B-A719-B1AFE2CB105D}"/>
              </a:ext>
            </a:extLst>
          </p:cNvPr>
          <p:cNvSpPr txBox="1">
            <a:spLocks/>
          </p:cNvSpPr>
          <p:nvPr/>
        </p:nvSpPr>
        <p:spPr>
          <a:xfrm>
            <a:off x="1526568" y="976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b="1">
                <a:latin typeface="Calibri" panose="020F0502020204030204" pitchFamily="34" charset="0"/>
                <a:ea typeface="Calibri" panose="020F0502020204030204" pitchFamily="34" charset="0"/>
                <a:cs typeface="Calibri" panose="020F0502020204030204" pitchFamily="34" charset="0"/>
              </a:rPr>
              <a:t>How ViT works? </a:t>
            </a:r>
            <a:endParaRPr lang="en-MY" b="1"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8" descr="G:\MAC\Press\WORD TEMPLATES 2002\word graphics\corporate\corpV_3 300_lzw.tif">
            <a:extLst>
              <a:ext uri="{FF2B5EF4-FFF2-40B4-BE49-F238E27FC236}">
                <a16:creationId xmlns:a16="http://schemas.microsoft.com/office/drawing/2014/main" id="{C551A4FE-767E-467B-9E01-D84AD870FB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103444" cy="2206077"/>
          </a:xfrm>
          <a:prstGeom prst="rect">
            <a:avLst/>
          </a:prstGeom>
          <a:noFill/>
        </p:spPr>
      </p:pic>
      <p:pic>
        <p:nvPicPr>
          <p:cNvPr id="9" name="Picture 8">
            <a:extLst>
              <a:ext uri="{FF2B5EF4-FFF2-40B4-BE49-F238E27FC236}">
                <a16:creationId xmlns:a16="http://schemas.microsoft.com/office/drawing/2014/main" id="{E0199A50-06D5-461A-B9FB-93F44092610A}"/>
              </a:ext>
            </a:extLst>
          </p:cNvPr>
          <p:cNvPicPr>
            <a:picLocks noChangeAspect="1"/>
          </p:cNvPicPr>
          <p:nvPr/>
        </p:nvPicPr>
        <p:blipFill>
          <a:blip r:embed="rId4"/>
          <a:stretch>
            <a:fillRect/>
          </a:stretch>
        </p:blipFill>
        <p:spPr>
          <a:xfrm>
            <a:off x="4677557" y="2713258"/>
            <a:ext cx="3511730" cy="3499030"/>
          </a:xfrm>
          <a:prstGeom prst="rect">
            <a:avLst/>
          </a:prstGeom>
        </p:spPr>
      </p:pic>
      <p:pic>
        <p:nvPicPr>
          <p:cNvPr id="10" name="Picture 9">
            <a:extLst>
              <a:ext uri="{FF2B5EF4-FFF2-40B4-BE49-F238E27FC236}">
                <a16:creationId xmlns:a16="http://schemas.microsoft.com/office/drawing/2014/main" id="{9B67A311-2679-4697-A252-68731C8402A2}"/>
              </a:ext>
            </a:extLst>
          </p:cNvPr>
          <p:cNvPicPr>
            <a:picLocks noChangeAspect="1"/>
          </p:cNvPicPr>
          <p:nvPr/>
        </p:nvPicPr>
        <p:blipFill>
          <a:blip r:embed="rId5"/>
          <a:stretch>
            <a:fillRect/>
          </a:stretch>
        </p:blipFill>
        <p:spPr>
          <a:xfrm>
            <a:off x="1904784" y="1742503"/>
            <a:ext cx="8382431" cy="463574"/>
          </a:xfrm>
          <a:prstGeom prst="rect">
            <a:avLst/>
          </a:prstGeom>
        </p:spPr>
      </p:pic>
      <p:sp>
        <p:nvSpPr>
          <p:cNvPr id="11" name="Rectangle 10">
            <a:extLst>
              <a:ext uri="{FF2B5EF4-FFF2-40B4-BE49-F238E27FC236}">
                <a16:creationId xmlns:a16="http://schemas.microsoft.com/office/drawing/2014/main" id="{11A4272D-FB13-4FAB-BC52-61F1B7C8DFA7}"/>
              </a:ext>
            </a:extLst>
          </p:cNvPr>
          <p:cNvSpPr/>
          <p:nvPr/>
        </p:nvSpPr>
        <p:spPr>
          <a:xfrm>
            <a:off x="8554667" y="2713258"/>
            <a:ext cx="3157086" cy="2308324"/>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Calibri" panose="020F0502020204030204" pitchFamily="34" charset="0"/>
              </a:rPr>
              <a:t>Transformers lack an inherent sense of input order, so positional encoding is introduced to convey the position of each element in the sequence, ensuring the model understands the sequential structure.</a:t>
            </a:r>
            <a:endParaRPr lang="en-MY"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5072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1271</TotalTime>
  <Words>1025</Words>
  <Application>Microsoft Office PowerPoint</Application>
  <PresentationFormat>Widescreen</PresentationFormat>
  <Paragraphs>131</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Aptos</vt:lpstr>
      <vt:lpstr>Aptos Display</vt:lpstr>
      <vt:lpstr>Arial</vt:lpstr>
      <vt:lpstr>Calibri</vt:lpstr>
      <vt:lpstr>Cambria Math</vt:lpstr>
      <vt:lpstr>Times New Roman</vt:lpstr>
      <vt:lpstr>Wingdings</vt:lpstr>
      <vt:lpstr>Office Theme</vt:lpstr>
      <vt:lpstr>Deep learning In  Artificial intelligence (AI) Part II</vt:lpstr>
      <vt:lpstr>Agenda</vt:lpstr>
      <vt:lpstr>Before Vision Transformer, Lets Understand What is Transformer </vt:lpstr>
      <vt:lpstr>What Is Vision Transformer (ViT)?</vt:lpstr>
      <vt:lpstr>How ViT works? </vt:lpstr>
      <vt:lpstr>How ViT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Key Components of ViT</vt:lpstr>
      <vt:lpstr>ViT Vs. CNN</vt:lpstr>
      <vt:lpstr>ViT Vs. CNN</vt:lpstr>
      <vt:lpstr>Applications of ViT</vt:lpstr>
      <vt:lpstr>Applications of ViT</vt:lpstr>
      <vt:lpstr>Applications of ViT</vt:lpstr>
      <vt:lpstr>Applications of ViT</vt:lpstr>
      <vt:lpstr>Applications of ViT</vt:lpstr>
      <vt:lpstr>Learning Materials 1 (ViT_model_training.ipynb)</vt:lpstr>
      <vt:lpstr>Learning Material 2 (ViT_model_training.ipynb)</vt:lpstr>
      <vt:lpstr>PowerPoint Presentation</vt:lpstr>
      <vt:lpstr>Learning Material 2 (ViT_model_training.ipynb)</vt:lpstr>
      <vt:lpstr>Agenda</vt:lpstr>
      <vt:lpstr>What is CLIP?</vt:lpstr>
      <vt:lpstr>Contrastive Language-Image Pre-Training (CLIP) model</vt:lpstr>
      <vt:lpstr>How CLIP was Trained?</vt:lpstr>
      <vt:lpstr>CLIP Model Training</vt:lpstr>
      <vt:lpstr>PowerPoint Presentation</vt:lpstr>
      <vt:lpstr>Testing Phase</vt:lpstr>
      <vt:lpstr>Benefits of CLIP</vt:lpstr>
      <vt:lpstr>Examples of Predictions of Zero-Shot CLIP Classifiers</vt:lpstr>
      <vt:lpstr>Examples of Predictions of Zero-Shot CLIP Classifiers</vt:lpstr>
      <vt:lpstr>Examples of Predictions of Zero-Shot CLIP Classifiers</vt:lpstr>
      <vt:lpstr>Learning material 3 (CLIP_model_training.ipynb)</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  Artificial intelligence (AI)</dc:title>
  <dc:creator>Abel YuHao Chai</dc:creator>
  <cp:lastModifiedBy>Sue Han Lee</cp:lastModifiedBy>
  <cp:revision>94</cp:revision>
  <dcterms:created xsi:type="dcterms:W3CDTF">2024-08-06T06:51:35Z</dcterms:created>
  <dcterms:modified xsi:type="dcterms:W3CDTF">2025-03-25T04:24:17Z</dcterms:modified>
</cp:coreProperties>
</file>